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6FC341-0C3B-4B1B-B76E-5C3EE9325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3DF894-C262-4E29-8207-B44117577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0AB24B-C455-4182-8904-FB26FC0CD3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F7DAEB-AC59-41BF-8E66-5E224065D6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4AFC1C-47E6-4560-8A6C-630DACF9FF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02AD1F-E70F-4BB5-9924-7ED2C711F8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A45742-0485-4E1E-BB7A-03DE08CF87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E00715-2283-4E62-999A-264CE5B948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36C822-B516-4A27-BB43-DC83A35BD0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DAE27-6EDD-48F1-A25B-A77A389D3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72C234-BDD6-44EE-9D27-2973E62ED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53110154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资本结构22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资本结构概述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资本结构的类型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资本结构与企业价值</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资本结构调整与优化</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资本结构的风险管理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资本结构案例分析</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资本结构概述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资本结构是指企业各种资本的价值构成及其比例关系，是企业一定时期筹资组合的结果。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资本结构具有相对稳定性、动态性和复杂性。相对稳定性是指企业在一定时期内，其资本结构不会发生大的变化；动态性则是指随着企业经营和财务状况的变化，资本结构也会相应调整；复杂性则体现在资本结构的构成因素和影响因素的多样性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影响企业风险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资本结构中的债务和股权比例会影响企业的财务风险和经营风险。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影响企业价值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资本结构直接影响企业的加权平均资本成本，从而影响企业的市场价值。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决定企业治理结构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不同的资本结构会导致不同的企业治理结构，影响企业的经营决策和效率。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资本结构的重要性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资本结构的决定因素</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宏观经济环境</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宏观经济环境如经济周期、通货膨胀率、利率水平等会影响企业的资本需求和筹资成本，从而影响资本结构。</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行业特征</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不同行业的资本密集程度、风险水平、竞争状况等会影响企业的资本结构。</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企业自身因素</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企业的盈利能力、成长性、资产结构、经营风险等会影响其资本结构和筹资能力。</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法律法规和政策</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相关法律法规和政策如公司法、证券法、税法等会对企业的资本结构产生约束和影响。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资本结构的类型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股权资本与债权资本</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股权资本</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指企业通过发行股票或增加实收资本而获得的资本，代表了企业所有权的一部分。股权资本不需要定期偿还，但股东有权参与企业管理和分红。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债权资本</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指企业通过发行债券或借款而获得的资本，代表了企业的债务。债权资本需要定期偿还本金和利息，但债权人通常无权参与企业管理。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指企业为长期投资或运营而筹集的资本，通常包括股权资本和长期债务。长期资本主要用于企业的固定资产投资、研发等长期项目。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指企业为短期运营或应急而筹集的资本，通常包括短期借款和商业信用等。短期资本主要用于企业的日常运营和短期流动性需求。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长期资本与短期资本</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短期资本</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长期资本</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周期性行业</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如钢铁、有色等，其市场需求和价格波动具有明显的周期性特征，因此其资本结构也会根据市场环境和经营周期进行调整，以保持企业的稳健运营。</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重资产行业</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如制造业、房地产业等，通常需要大量的固定资产投资，因此其资本结构中债权资本比例较高，以支持长期稳定的现金流需求。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轻资产行业</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如互联网、服务业等，其固定资产投资相对较少，更注重创新和研发，因此其资本结构中股权资本比例较高，以支持企业的快速发展和扩张。</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高风险行业</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如生物技术、新能源等，由于技术研发和市场推广的不确定性较大，其资本结构中通常会包含更多的风险资本，以承担更高的风险和追求更高的收益。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不同行业的资本结构特点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资本结构与企业价值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债务和权益的比例关系决定了企业的财务杠杆，进而影响企业的风险和收益。</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债务与权益比例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不同来源的资本具有不同的成本，债务资本成本相对较低，但会增加企业的财务风险；权益资本成本较高，但降低了企业的财务风险。</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资本成本</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企业的资本结构向外部投资者传递了关于企业未来盈利能力和风险状况的信号，从而影响企业的市场价值。</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信号传递</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资本结构对企业价值的影响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权衡理论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该理论认为企业存在一个最优的资本结构，使得企业的价值最大化。在权衡债务和权益的利弊时，需要考虑到财务困境成本、代理成本等因素。</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市场择时理论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该理论认为企业会根据市场时机选择发行股票或债券，以最大化企业的市场价值。</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优序融资理论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该理论认为企业在融资时会优先考虑内部融资，其次是债务融资，最后才是权益融资。这种融资顺序有助于降低企业的融资成本，提高企业的价值。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最优资本结构理论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https://d.book118.com/737053110154006050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2024-09-23T15:11:54.990</cp:lastPrinted>
  <dcterms:created xsi:type="dcterms:W3CDTF">2024-09-23T07:11:55Z</dcterms:created>
  <dcterms:modified xsi:type="dcterms:W3CDTF">2024-09-23T07:11:57Z</dcterms:modified>
</cp:coreProperties>
</file>