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CF2D9-1C5B-4D44-8110-C1DDF3E1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F8749-ED28-42C3-BA5B-343F565D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3508-B564-4654-8CFE-18CCADDB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FE674-9D96-4011-A77B-5361E094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17993-A342-4A06-BE1E-7050B3F2D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0EEE6-4B41-406D-9A88-70482CDA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1410C-2476-4A1A-BC9D-FB711594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821DB-5AC1-4EBD-985F-F587FEB8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79904-45C4-4236-B58E-BCF87684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6C011-CCD9-423B-84FE-7503F91F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49D3D-E9BD-4633-936A-63AD20FD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4030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刨工工程实训报告总结与反思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通过实训，使学生掌握刨削的基本操作技能，包括平面刨削、槽刨削和曲面刨削等。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掌握刨工基本技能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提高动手能力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通过实际操作，提高学生的动手能力和实践经验，为今后从事相关领域的工作打下基础。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实训过程中，学生需分组进行，相互协作，共同完成实训任务，培养学生的团队协作精神。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刨削基本操作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平面刨削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槽刨削与曲面刨削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质量检测与评估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介绍刨削的基本原理和操作技巧，包括刀具的选择、刨床的操作等。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进行平面刨削的实训，使学生掌握平面刨削的基本技能。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进行槽刨削和曲面刨削的实训，使学生掌握不同形面的刨削技巧。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对实训成果进行质量检测与评估，让学生了解刨削质量的标准和要求。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教师对刨削的基本原理和操作技巧进行讲解，使学生对实训内容有初步了解。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教师进行示范操作，让学生了解刨削的实际操作过程。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学生分组进行实际操作，教师进行指导与纠正。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实训结束后，学生进行总结反思，分析实训过程中的不足之处，并提出改进措施。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理论讲解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学生实操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包括床、沙发、餐桌和椅子等家具的设计和制作。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完成了家具制作项目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包括各种不同样式和规格的装饰线条制作。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完成了装饰线条制作项目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包括齿轮、轴和支架等小型机械零件的设计和制作。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完成了小型机械零件制作项目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完成的工程项目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提高了刨削加工技能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通过实训，我们掌握了刨削加工的基本技能，包括刨床操作、刀具选择和切削参数设置等。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提高了加工精度控制能力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通过实训，我们掌握了如何控制加工精度，确保了工件的质量和精度要求。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提高了手工绘图和识图能力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通过实训，我们掌握了如何根据图纸进行手工绘图和识图，提高了绘图和识图能力。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刨工技能提升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增强了团队协作意识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在实训过程中，我们学会了如何与团队成员协作，共同完成工程项目。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提高了沟通表达能力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在实训过程中，我们学会了如何与团队成员进行有效的沟通和表达，确保了项目的顺利进行。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培养了团队合作精神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在实训过程中，我们学会了如何发挥各自的优势，相互协作，共同完成工程项目。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https://d.book118.com/737054030031006032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2024-09-04T21:13:45.904</cp:lastPrinted>
  <dcterms:created xsi:type="dcterms:W3CDTF">2024-09-04T13:13:45Z</dcterms:created>
  <dcterms:modified xsi:type="dcterms:W3CDTF">2024-09-04T13:13:47Z</dcterms:modified>
</cp:coreProperties>
</file>