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B00BF-8EC0-4052-95E5-F82220B3C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9F99E-8563-42B7-AD9E-479ACE55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6FFCA-9524-4A35-84A2-19CC541B1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F5437-BC33-44F3-AD5C-8FA552B9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CAC88-8883-4F2A-B74B-5C51661B9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65646D-85F2-4B11-8618-EAA2063CA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449CAB-4362-4B43-808F-B50D5892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0830D-A741-4772-847E-853BC3EF7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2ED1C-77C6-4442-BE64-07D3EEC1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BD8A6-7E47-4BA6-A089-3B0D336E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36768-7F3A-49B4-8BC1-7B7CC831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021" r:id="rId2"/>
    <p:sldLayoutId id="2147488022" r:id="rId3"/>
    <p:sldLayoutId id="2147488023" r:id="rId4"/>
    <p:sldLayoutId id="2147488024" r:id="rId5"/>
    <p:sldLayoutId id="2147488025" r:id="rId6"/>
    <p:sldLayoutId id="2147488026" r:id="rId7"/>
    <p:sldLayoutId id="2147488027" r:id="rId8"/>
    <p:sldLayoutId id="2147488028" r:id="rId9"/>
    <p:sldLayoutId id="2147488029" r:id="rId10"/>
    <p:sldLayoutId id="21474880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55116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农业旅游项目策划案例分析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农业旅游项目策划要点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农业旅游项目策划实施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农业旅游项目策划效果评估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农业旅游项目策划发展趋势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农业旅游项目策划背景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农业旅游项目策划案例分析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农业旅游项目策划背景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农业旅游发展现状</a:t>
            </a:r>
            <a:endParaRPr lang="zh-CN" altLang="en-US"/>
          </a:p>
        </p:txBody>
      </p:sp>
      <p:sp>
        <p:nvSpPr>
          <p:cNvPr id="10488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政策支持力度加大，推动农业旅游快速发展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农业旅游成为乡村经济发展的新动力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农业旅游项目类型多样化，满足不同市场需求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农业旅游市场竞争加剧，品质化服务成为核心竞争力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项目策划的必要性和意义</a:t>
            </a:r>
            <a:endParaRPr lang="zh-CN" altLang="en-US"/>
          </a:p>
        </p:txBody>
      </p:sp>
      <p:sp>
        <p:nvSpPr>
          <p:cNvPr id="10489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农业旅游项目是推动乡村经济发展的重要手段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策划有助于整合资源，提高项目成功率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策划能够明确项目目标，确保实施效果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策划有助于规避风险，降低投资成本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策划目标与原则</a:t>
            </a:r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增加农民收入，促进农村经济发展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保护生态环境，实现可持续发展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促进农业与旅游业的融合发展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提升农业旅游项目的品牌形象和市场竞争力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农业旅游项目策划案例分析</a:t>
            </a:r>
            <a:endParaRPr lang="zh-CN" altLang="en-US"/>
          </a:p>
        </p:txBody>
      </p:sp>
      <p:sp>
        <p:nvSpPr>
          <p:cNvPr id="10490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成功案例介绍</a:t>
            </a:r>
            <a:endParaRPr lang="zh-CN" altLang="en-US"/>
          </a:p>
        </p:txBody>
      </p:sp>
      <p:sp>
        <p:nvSpPr>
          <p:cNvPr id="104907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案例名称：田园综合体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案例介绍：以农业为基础，融合休闲、旅游、娱乐等多种业态，打造一个综合性的旅游目的地。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案例特点：注重生态环保，同时实现经济效益和社会效益的双重目标。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案例效果：吸引大量游客，促进当地经济发展和农民增收。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案例分析：项目定位、资源整合、市场推广等方面</a:t>
            </a:r>
            <a:endParaRPr lang="zh-CN" altLang="en-US"/>
          </a:p>
        </p:txBody>
      </p:sp>
      <p:sp>
        <p:nvSpPr>
          <p:cNvPr id="10491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项目定位：根据当地农业资源和市场需求，确定项目的主题和特色，以满足目标客户群体的需求。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资源整合：整合当地农业资源，包括土地、农产品、农业技术等，实现资源共享和优化配置，提高农业生产效益。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市场推广：通过多种渠道进行市场推广，提高项目的知名度和美誉度，吸引更多的游客前来参观和体验。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营销策略：制定有针对性的营销策略，包括价格、促销、渠道等方面，以提高项目的竞争力和盈利能力。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案例总结与启示</a:t>
            </a:r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成功因素：项目策划中关键要素的总结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经验教训：项目实施过程中遇到的问题及解决方案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创新点：项目策划中的创新之处及效果评估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未来发展：对项目未来发展的展望及建议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农业旅游项目策划要点</a:t>
            </a:r>
            <a:endParaRPr lang="zh-CN" altLang="en-US"/>
          </a:p>
        </p:txBody>
      </p:sp>
      <p:sp>
        <p:nvSpPr>
          <p:cNvPr id="10492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资源整合与利用</a:t>
            </a:r>
            <a:endParaRPr lang="zh-CN" altLang="en-US"/>
          </a:p>
        </p:txBody>
      </p:sp>
      <p:sp>
        <p:nvSpPr>
          <p:cNvPr id="10492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农业资源：合理利用当地农业资源，如土地、农产品等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旅游资源：结合当地旅游资源，如自然风光、文化遗产等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人力资源：有效整合当地人力资源，如农民、旅游从业人员等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社会资源：充分利用当地社会资源，如政府政策、媒体宣传等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市场定位与目标客群</a:t>
            </a:r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市场定位：根据项目所在地的资源优势、市场需求和竞争状况，确定项目的特色和卖点，以满足特定消费者群体的需求。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目标客群：明确项目的目标客户群体，包括他们的年龄、性别、职业、消费习惯等方面的特征，以便更好地制定营销策略和提供服务。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市场调研：在项目策划前期，需要对市场进行深入调研，了解市场需求、竞争状况和行业趋势，为市场定位和目标客群提供科学依据。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差异化竞争：在市场竞争激烈的环境下，农业旅游项目需要寻找自己的特色和差异化竞争优势，以吸引目标客户群体的关注和认可。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https://d.book118.com/737055116146006040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农业旅游项目策划案例分析</vt:lpstr>
      <vt:lpstr>目录</vt:lpstr>
      <vt:lpstr>农业旅游项目策划背景</vt:lpstr>
      <vt:lpstr>农业旅游发展现状</vt:lpstr>
      <vt:lpstr>项目策划的必要性和意义</vt:lpstr>
      <vt:lpstr>策划目标与原则</vt:lpstr>
      <vt:lpstr>农业旅游项目策划案例分析</vt:lpstr>
      <vt:lpstr>成功案例介绍</vt:lpstr>
      <vt:lpstr>案例分析：项目定位、资源整合、市场推广等方面</vt:lpstr>
      <vt:lpstr>案例总结与启示</vt:lpstr>
      <vt:lpstr>农业旅游项目策划要点</vt:lpstr>
      <vt:lpstr>资源整合与利用</vt:lpstr>
      <vt:lpstr>市场定位与目标客群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2024-09-13T08:17:53.374</cp:lastPrinted>
  <dcterms:created xsi:type="dcterms:W3CDTF">2024-09-13T00:17:53Z</dcterms:created>
  <dcterms:modified xsi:type="dcterms:W3CDTF">2024-09-13T00:17:55Z</dcterms:modified>
</cp:coreProperties>
</file>