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ECF66-1D36-4C89-B912-BA3AAE5A7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9AFB5-4292-4778-B12C-1B006DEE3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504C1-80A9-47DB-879B-14B9D847C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198D6C-20C8-4489-AA6D-72B20D448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6D6907-8759-426D-9E3E-EF626CD1A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54C3E-F412-4760-8F28-03B8CF56A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230C78-8BA8-4066-8D83-A63E2862B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1B419-5D96-428F-B742-1DD32538B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4EF0DA-57E4-4D0B-A9BC-3B885A5EB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9E28E-7DA1-4D87-AA44-F03C2165D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D59F54-F942-4F2B-B80E-4B2D781C8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55150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关于班主任家访心得体会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家访过程实施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家访中发现的问题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家访后的反思与总结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家访对班主任工作的意义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家访前期准备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明确希望通过家访了解学生的家庭环境、生活习惯及学习状况，以便更好地指导学生。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确定家访目标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根据学生的实际情况，合理安排家访时间、地点和需要了解的内容，确保家访过程有条不紊。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明确家访目的和计划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了解学生家庭背景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收集学生信息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提前了解学生的家庭成员、经济状况、文化背景等基本情况，为家访做好充分准备。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分析学生特点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结合学生在校表现及性格特点，对家访中可能出现的问题进行预测，制定相应的应对策略。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向家长说明家访的目的和意义，征得家长的同意和支持，为家访创造良好氛围。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与家长商定家访的具体时间、地点和需要家长配合的事项，确保家访顺利进行。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与家长提前沟通安排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协商家访事宜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取得家长支持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家访过程实施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在实地走访前，提前与学生家长取得联系，预约好时间和地点，确保家访的顺利进行。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提前预约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在家访过程中，通过与家长的交流，了解学生的家庭背景、成长环境、家庭氛围等，为后续教育工作提供参考。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了解家庭背景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注意观察学生家庭的居住条件、家具陈设、生活习惯等，以更全面地了解学生的生活环境和成长条件。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观察家庭状况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实地走访学生家庭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625" r="10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认真倾听家长对学校教育、教学工作以及对自己孩子的看法和建议，了解家长的需求和期望。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倾听家长意见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与家长交流教育理念，引导家长树立正确的教育观、人才观和亲子观，促进家校合作。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沟通教育理念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针对学生在校表现、学习成绩、行为习惯等方面的问题，与家长进行深入探讨，共同寻找解决办法。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探讨教育问题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与家长深入交流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关注学生心理健康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关注学生的心理健康状况，了解学生在家庭中的情感需求和心理状态，为学校的心理健康教育提供依据。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了解学生生活习惯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通过观察学生的居住环境和生活习惯，了解学生的生活自理能力、卫生习惯、作息时间等。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发现潜在问题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注意发现学生生活中可能存在的潜在问题，如安全隐患、不良习惯等，及时提醒家长并协助解决。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观察学生生活环境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家访中发现的问题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https://d.book118.com/737055150055006035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2024-09-09T19:42:53.647</cp:lastPrinted>
  <dcterms:created xsi:type="dcterms:W3CDTF">2024-09-09T11:42:53Z</dcterms:created>
  <dcterms:modified xsi:type="dcterms:W3CDTF">2024-09-09T11:42:55Z</dcterms:modified>
</cp:coreProperties>
</file>