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DBE0B8-8988-4BD6-BE45-B6216D6B96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6C309-7EB8-46EF-B652-EB98560C8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A888E6-E360-46EA-9C51-08E08CF4A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42ED36-FC6F-440D-95CE-E14E8BA35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FD26A9-6B38-4D8E-B199-28F49D3383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7AD996-0F82-4D51-AA41-9B74F73AD3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6F427F-01EA-4101-81E6-B90F406467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78BF5E-658F-4A8F-8D08-565F86496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609876-1296-4907-A54F-475EC26497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6F9A8-A83C-405F-9CE1-2E0B6FB4CB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75784-9C2D-4D73-BDDE-3ACC1D24E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5515210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2023年口腔科院感工作总结</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工作概况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工作亮点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工作不足</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改进措施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工作概况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降低院内感染发生率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提高医护人员院感防控意识</a:t>
            </a:r>
          </a:p>
        </p:txBody>
      </p:sp>
      <p:pic>
        <p:nvPicPr>
          <p:cNvPr id="6" name="Picture 6"/>
          <p:cNvPicPr>
            <a:picLocks noChangeAspect="1"/>
          </p:cNvPicPr>
          <p:nvPr/>
        </p:nvPicPr>
        <p:blipFill>
          <a:blip r:embed="rId2"/>
          <a:srcRect t="42" b="4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42" b="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保障患者就医安全</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15" name="TextBox 15"/>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16" name="TextBox 16"/>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工作内容</a:t>
            </a:r>
          </a:p>
        </p:txBody>
      </p:sp>
      <p:sp>
        <p:nvSpPr>
          <p:cNvPr id="38" name="TextBox 38"/>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制定并完善院感防控规章制度</a:t>
            </a:r>
          </a:p>
        </p:txBody>
      </p:sp>
      <p:sp>
        <p:nvSpPr>
          <p:cNvPr id="39" name="TextBox 3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定期开展医护人员院感防控培训</a:t>
            </a:r>
          </a:p>
        </p:txBody>
      </p:sp>
      <p:sp>
        <p:nvSpPr>
          <p:cNvPr id="40" name="TextBox 40"/>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加强患者入院宣教和手卫生管理</a:t>
            </a:r>
          </a:p>
        </p:txBody>
      </p:sp>
      <p:sp>
        <p:nvSpPr>
          <p:cNvPr id="41" name="TextBox 41"/>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定期监测和评估院内感染情况</a:t>
            </a:r>
          </a:p>
        </p:txBody>
      </p:sp>
      <p:sp>
        <p:nvSpPr>
          <p:cNvPr id="42" name="TextBox 42"/>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2413" r="12413"/>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院内感染发生率较往年同期下降20%</a:t>
            </a:r>
            <a:endParaRPr lang="en-US" sz="1100"/>
          </a:p>
        </p:txBody>
      </p:sp>
      <p:sp>
        <p:nvSpPr>
          <p:cNvPr id="11" name="AutoShape 11"/>
          <p:cNvSpPr/>
          <p:nvPr/>
        </p:nvSpPr>
        <p:spPr>
          <a:xfrm>
            <a:off x="3586178"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医护人员院感防控知识考核合格率达到95%以上</a:t>
            </a:r>
            <a:endParaRPr lang="en-US" sz="1100"/>
          </a:p>
        </p:txBody>
      </p:sp>
      <p:sp>
        <p:nvSpPr>
          <p:cNvPr id="12" name="AutoShape 12"/>
          <p:cNvSpPr/>
          <p:nvPr/>
        </p:nvSpPr>
        <p:spPr>
          <a:xfrm>
            <a:off x="6264374" y="5054414"/>
            <a:ext cx="2415273" cy="999925"/>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患者手卫生依从性提高至85%以上</a:t>
            </a:r>
            <a:endParaRPr lang="en-US" sz="1100"/>
          </a:p>
        </p:txBody>
      </p:sp>
      <p:sp>
        <p:nvSpPr>
          <p:cNvPr id="13" name="AutoShape 13"/>
          <p:cNvSpPr/>
          <p:nvPr/>
        </p:nvSpPr>
        <p:spPr>
          <a:xfrm>
            <a:off x="8942570"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完成全年院感防控工作计划和目标</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工作成果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工作亮点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833" r="17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口腔科院感管理部门根据国家相关法律法规和标准，结合实际情况，制定了一系列院感管理制度和操作规程，包括手卫生规范、环境清洁消毒制度、医疗废物管理制度等，确保了院感工作的规范化和标准化。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建立完善的院感制度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口腔科院感管理部门通过定期检查、随机抽查和专项督查等方式，对全院各科室的院感制度执行情况进行监督和评估，及时发现问题并督促整改，确保各项制度得到有效执行。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加强制度执行和监督</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亮点一：院感制度建设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开展全院性院感培训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口腔科院感管理部门定期组织全院医护人员进行院感知识和技能的培训，包括手卫生、防护用品正确使用、医疗废物分类和处理等方面的内容，提高医护人员的院感意识和操作技能。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加强宣传教育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口腔科院感管理部门通过宣传栏、内部网站、微信公众号等多种渠道，向全院医护人员宣传院感知识和政策，提高医护人员对院感的重视程度和参与度。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656" r="24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亮点二：院感培训与宣传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口腔科院感管理部门建立了完善的院感监测体系，通过实时监测、定期汇总分析等方式，对全院的院感发生情况进行全面掌握，及时发现并控制院感暴发事件。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建立院感监测体系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口腔科院感管理部门定期对全院的院感风险进行评估，识别和确定高风险科室和高风险环节，制定针对性的防控措施，降低院感发生的风险。同时，对已发生的院感事件进行调查和分析，找出原因并提出改进措施，防止类似事件再次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开展院感风险评估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亮点三：院感监测与评估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工作不足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https://d.book118.com/737055152102006051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2024-09-24T14:21:09.303</cp:lastPrinted>
  <dcterms:created xsi:type="dcterms:W3CDTF">2024-09-24T06:21:09Z</dcterms:created>
  <dcterms:modified xsi:type="dcterms:W3CDTF">2024-09-24T06:21:11Z</dcterms:modified>
</cp:coreProperties>
</file>