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A3E46-1F08-4DFD-BCFB-5B79B3858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14E40-EDF5-4301-A043-C48D9F31F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B13BC-E3BE-4DCA-B4B5-5A0B7D2EA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2D6DB-D208-490C-BEFC-2FD99B6B7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2FD31-C572-4F53-B6E0-B60A2023C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EB8CA-EBB4-414E-BE31-9B1333E22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C953AA-B620-4F81-832C-CFE44E60A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181AC-031A-40BF-9926-5407C1E65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07F56-0BF6-482C-8FB5-5C4956F64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1D0E5-28B7-4FAE-94FF-2F4B9FAF4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80906-B63A-495D-8D34-2F2F20DB9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6112601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偏瘫病人护理查房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偏瘫病人概述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偏瘫病人护理评估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偏瘫病人护理措施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康复训练与指导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心理护理与情感支持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偏瘫病人概述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偏瘫是指一侧上下肢、面肌和舌肌下部的运动障碍，是急性脑血管病的常见症状。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偏瘫多由急性脑血管病及其原发病引起，任何导致大脑损伤的原因都可引起偏瘫，脑血管病是引起偏瘫最常见的原因。颅脑外伤、脑血管畸形、脑动脉瘤、脑肿瘤、脑内感染、脑变性病及脱髓鞘病均可出现偏瘫。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者表现为肌力减弱，肌力在4～5级，一般不影响日常生活，不完全性瘫较轻瘫重，范围较大，肌力2～4级，瘫痪肢体的肌张力增加，腱反射亢进，患肢可有肌萎缩，可因病因不同和病损部位不同，而有不同的伴随症状，如发热、疼痛、感觉障碍、失语、眩晕、呕吐、意识障碍、抽搐、大小便失禁、血压异常等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肌力的情况，一般均将偏瘫分为0～5级共六个级别，0级完全瘫痪，测不到肌肉收缩。1级仅测到肌肉收缩，但不能产生动作。2级肢体能在床上平行移动，但不能抵抗自身重力，即不能抬离床面。3级肢体可以克服地心吸收力，能抬离床面，但不能抵抗助力。4级肢体能做对抗外界阻力的运动，但不完全。5级肌力正常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的诊断主要依据病史、神经系统检查及影像学检查等手段进行综合分析。医生会详细询问患者的病史，包括症状出现的时间、持续时间、伴随症状等。同时，医生会进行神经系统检查，观察患者的肌力、肌张力、感觉等是否正常。此外，影像学检查如CT、MRI等可以帮助医生了解脑部病变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偏瘫的诊断标准主要包括以下几个方面：肌力减退或丧失；肌张力异常；腱反射异常；病理反射出现；感觉障碍等。医生会根据患者的具体表现和相关检查结果进行综合判断，从而确定是否为偏瘫。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偏瘫病人护理评估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偏瘫病人由于活动能力受限，容易出现体温调节障碍，应定时测量体温，及时发现异常。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脉搏与呼吸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917" r="18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观察脉搏速率、节律和呼吸频率、深度，以评估心肺功能状态。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定期测量血压，了解循环系统功能，预防并发症的发生。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观察病人的意识清晰度，判断是否存在意识障碍。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评估偏瘫侧肢体的肌力和肌张力，了解运动功能受损程度。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肌力与肌张力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检查病人痛觉、触觉和温度觉等感觉功能，以判断感觉神经受损情况。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感觉功能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观察病人情绪变化，了解是否存在焦虑、抑郁等心理问题。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875" r="13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评估病人的家庭、朋友等社会支持网络，了解其获取帮助的途径。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333" b="5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评估病人日常生活自理能力，以便制定合适的护理计划。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生活自理能力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心理社会因素评估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偏瘫病人护理措施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367" b="103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定期清理呼吸道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定期为病人清理口腔和呼吸道分泌物，保持呼吸道通畅，防止窒息和肺部感染。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合适体位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根据病情选择合适的体位，如半卧位或侧卧位，以利于呼吸和排痰。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根据病情需要给予吸氧，以改善呼吸功能。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定期为病人进行口腔清洁，预防口腔感染。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保持皮肤清洁干燥，定期翻身、拍背，预防压疮和肺部感染。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留置尿管的病人应定期更换尿管和尿袋，保持尿道口清洁，预防尿路感染。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833" r="15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预防并发症发生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良肢位摆放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主动运动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促进肢体功能恢复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在病情允许的情况下，尽早进行良肢位摆放，以预防关节挛缩和畸形。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鼓励病人进行主动运动，如床上翻身、抬臀等，以增强肌肉力量和协调性。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对偏瘫肢体进行被动运动，如按摩、推拿等，以促进血液循环和肌肉松弛。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根据病人情况制定个性化的康复训练计划，包括物理治疗、作业治疗等，以促进肢体功能恢复。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营养与饮食指导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https://d.book118.com/737061126012006041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2024-09-13T17:43:43.401</cp:lastPrinted>
  <dcterms:created xsi:type="dcterms:W3CDTF">2024-09-13T09:43:43Z</dcterms:created>
  <dcterms:modified xsi:type="dcterms:W3CDTF">2024-09-13T09:43:45Z</dcterms:modified>
</cp:coreProperties>
</file>