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235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4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31.xml" /><Relationship Id="rId11" Type="http://schemas.openxmlformats.org/officeDocument/2006/relationships/tags" Target="../tags/tag32.xml" /><Relationship Id="rId12" Type="http://schemas.openxmlformats.org/officeDocument/2006/relationships/tags" Target="../tags/tag33.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2.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slideMaster" Target="../slideMasters/slideMaster2.xml" /><Relationship Id="rId2" Type="http://schemas.openxmlformats.org/officeDocument/2006/relationships/tags" Target="../tags/tag68.xml" /><Relationship Id="rId3" Type="http://schemas.openxmlformats.org/officeDocument/2006/relationships/image" Target="../media/image2.png"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tags" Target="../tags/tag7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B84E87-013E-410C-8E29-512087500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242CCA-E71B-4A53-98FB-5F6CE7D6F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B00198-38F7-474B-A85E-92A03DDD6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DA6DBE-FEE1-4B89-AA79-91F9DE991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C71AE7-8047-4CFB-94B5-8D227C2550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D057FC-FADD-4D21-B472-55AED3388C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79FE37-4770-492C-92C9-05A234FEE5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16FA6E-ED51-4888-92A2-7C101BCE4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45A733-A5E7-4680-B335-76C4C4BC5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9974F-214C-41E6-BF6E-B724EBDFF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7EACE0-04D0-45DE-82EC-A0CA88E70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12" descr="sd"/>
          <p:cNvPicPr>
            <a:picLocks noChangeAspect="1"/>
          </p:cNvPicPr>
          <p:nvPr>
            <p:custDataLst>
              <p:tags r:id="rId2"/>
            </p:custDataLst>
          </p:nvPr>
        </p:nvPicPr>
        <p:blipFill>
          <a:blip r:embed="rId1"/>
          <a:stretch>
            <a:fillRect/>
          </a:stretch>
        </p:blipFill>
        <p:spPr>
          <a:xfrm>
            <a:off x="0" y="0"/>
            <a:ext cx="3791585" cy="6656705"/>
          </a:xfrm>
          <a:prstGeom prst="rect">
            <a:avLst/>
          </a:prstGeom>
        </p:spPr>
      </p:pic>
      <p:pic>
        <p:nvPicPr>
          <p:cNvPr id="2097155" name="图片 10"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3145729" name="直接连接符 21"/>
          <p:cNvCxnSpPr/>
          <p:nvPr>
            <p:custDataLst>
              <p:tags r:id="rId5"/>
            </p:custDataLst>
          </p:nvPr>
        </p:nvCxnSpPr>
        <p:spPr>
          <a:xfrm>
            <a:off x="11135995" y="67437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1" name="直接连接符 24"/>
          <p:cNvCxnSpPr/>
          <p:nvPr>
            <p:custDataLst>
              <p:tags r:id="rId6"/>
            </p:custDataLst>
          </p:nvPr>
        </p:nvCxnSpPr>
        <p:spPr>
          <a:xfrm>
            <a:off x="11135995" y="73279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3" name="直接连接符 9"/>
          <p:cNvCxnSpPr/>
          <p:nvPr>
            <p:custDataLst>
              <p:tags r:id="rId7"/>
            </p:custDataLst>
          </p:nvPr>
        </p:nvCxnSpPr>
        <p:spPr>
          <a:xfrm>
            <a:off x="11135995" y="79121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68" name="副标题"/>
          <p:cNvSpPr txBox="1">
            <a:spLocks noGrp="1"/>
          </p:cNvSpPr>
          <p:nvPr>
            <p:ph type="body" idx="3" hasCustomPrompt="1"/>
            <p:custDataLst>
              <p:tags r:id="rId8"/>
            </p:custDataLst>
          </p:nvPr>
        </p:nvSpPr>
        <p:spPr>
          <a:xfrm>
            <a:off x="3485515" y="3311525"/>
            <a:ext cx="5220970" cy="95694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2000" b="1" i="0" u="none" strike="noStrike" kern="1200" cap="none" spc="1000" normalizeH="0" baseline="0" noProof="1">
                <a:solidFill>
                  <a:schemeClr val="accent2"/>
                </a:solidFill>
                <a:latin typeface="汉仪书宋二简"/>
                <a:ea typeface="汉仪书宋二简"/>
                <a:cs typeface="MiSans Normal" panose="00000500000000000000" charset="-122"/>
              </a:defRPr>
            </a:lvl1pPr>
          </a:lstStyle>
          <a:p>
            <a:pPr lvl="0" algn="ctr"/>
            <a:r>
              <a:rPr err="1">
                <a:sym typeface="+mn-ea"/>
              </a:rPr>
              <a:t>单击此处编辑母版副标题样式</a:t>
            </a:r>
            <a:endParaRPr>
              <a:sym typeface="+mn-ea"/>
            </a:endParaRPr>
          </a:p>
        </p:txBody>
      </p:sp>
      <p:sp>
        <p:nvSpPr>
          <p:cNvPr id="1048670" name="标题"/>
          <p:cNvSpPr txBox="1">
            <a:spLocks noGrp="1"/>
          </p:cNvSpPr>
          <p:nvPr>
            <p:ph type="title" idx="2" hasCustomPrompt="1"/>
            <p:custDataLst>
              <p:tags r:id="rId9"/>
            </p:custDataLst>
          </p:nvPr>
        </p:nvSpPr>
        <p:spPr>
          <a:xfrm>
            <a:off x="3485513" y="1096645"/>
            <a:ext cx="5220970" cy="221488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a:sym typeface="+mn-ea"/>
              </a:rPr>
              <a:t>单击编辑标题</a:t>
            </a:r>
            <a:endParaRPr>
              <a:sym typeface="+mn-ea"/>
            </a:endParaRPr>
          </a:p>
        </p:txBody>
      </p:sp>
      <p:sp>
        <p:nvSpPr>
          <p:cNvPr id="1048672" name="署名"/>
          <p:cNvSpPr txBox="1">
            <a:spLocks noGrp="1"/>
          </p:cNvSpPr>
          <p:nvPr>
            <p:ph type="body" idx="1"/>
            <p:custDataLst>
              <p:tags r:id="rId10"/>
            </p:custDataLst>
          </p:nvPr>
        </p:nvSpPr>
        <p:spPr>
          <a:xfrm>
            <a:off x="3485513" y="4223477"/>
            <a:ext cx="5220975"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1" i="0" u="none" strike="noStrike" kern="1200" cap="none" spc="150" normalizeH="0" baseline="0" noProof="1">
                <a:solidFill>
                  <a:schemeClr val="accent1"/>
                </a:solidFill>
                <a:latin typeface="汉仪书宋二简"/>
                <a:ea typeface="汉仪书宋二简"/>
                <a:cs typeface="MiSans Normal" panose="00000500000000000000" charset="-122"/>
              </a:defRPr>
            </a:lvl1pPr>
          </a:lstStyle>
          <a:p>
            <a:pPr lvl="0" algn="ctr"/>
            <a:r>
              <a:rPr>
                <a:sym typeface="+mn-ea"/>
              </a:rPr>
              <a:t>单击此处编辑母版文本样式</a:t>
            </a:r>
            <a:endParaRPr>
              <a:sym typeface="+mn-ea"/>
            </a:endParaRPr>
          </a:p>
        </p:txBody>
      </p:sp>
      <p:sp>
        <p:nvSpPr>
          <p:cNvPr id="1048674"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6"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678"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0" name="椭圆 8"/>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正文"/>
          <p:cNvSpPr txBox="1">
            <a:spLocks noGrp="1"/>
          </p:cNvSpPr>
          <p:nvPr>
            <p:ph idx="2"/>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
        <p:nvSpPr>
          <p:cNvPr id="1048684"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686"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2" name="椭圆 53"/>
          <p:cNvSpPr/>
          <p:nvPr>
            <p:custDataLst>
              <p:tags r:id="rId1"/>
            </p:custDataLst>
          </p:nvPr>
        </p:nvSpPr>
        <p:spPr>
          <a:xfrm>
            <a:off x="882821" y="431414"/>
            <a:ext cx="537210" cy="537210"/>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94" name="标题"/>
          <p:cNvSpPr txBox="1">
            <a:spLocks noGrp="1"/>
          </p:cNvSpPr>
          <p:nvPr>
            <p:ph type="title" idx="2" hasCustomPrompt="1"/>
            <p:custDataLst>
              <p:tags r:id="rId2"/>
            </p:custDataLst>
          </p:nvPr>
        </p:nvSpPr>
        <p:spPr>
          <a:xfrm>
            <a:off x="995363" y="599208"/>
            <a:ext cx="1200329" cy="3791817"/>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accent1"/>
                </a:solidFill>
                <a:latin typeface="+mj-ea"/>
                <a:ea typeface="+mj-ea"/>
                <a:cs typeface="MiSans Normal" panose="00000500000000000000" charset="-122"/>
              </a:defRPr>
            </a:lvl1pPr>
          </a:lstStyle>
          <a:p>
            <a:pPr lvl="0"/>
            <a:r>
              <a:rPr>
                <a:sym typeface="+mn-ea"/>
              </a:rPr>
              <a:t>标题</a:t>
            </a:r>
            <a:endParaRPr>
              <a:sym typeface="+mn-ea"/>
            </a:endParaRPr>
          </a:p>
        </p:txBody>
      </p:sp>
      <p:pic>
        <p:nvPicPr>
          <p:cNvPr id="2097157" name="图片 5" descr="dd"/>
          <p:cNvPicPr>
            <a:picLocks noChangeAspect="1"/>
          </p:cNvPicPr>
          <p:nvPr>
            <p:custDataLst>
              <p:tags r:id="rId4"/>
            </p:custDataLst>
          </p:nvPr>
        </p:nvPicPr>
        <p:blipFill>
          <a:blip r:embed="rId3"/>
          <a:stretch>
            <a:fillRect/>
          </a:stretch>
        </p:blipFill>
        <p:spPr>
          <a:xfrm>
            <a:off x="9948545" y="0"/>
            <a:ext cx="2243455" cy="2152015"/>
          </a:xfrm>
          <a:prstGeom prst="rect">
            <a:avLst/>
          </a:prstGeom>
        </p:spPr>
      </p:pic>
      <p:sp>
        <p:nvSpPr>
          <p:cNvPr id="1048696"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0"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9" name="图片 10" descr="ht"/>
          <p:cNvPicPr>
            <a:picLocks noChangeAspect="1"/>
          </p:cNvPicPr>
          <p:nvPr>
            <p:custDataLst>
              <p:tags r:id="rId2"/>
            </p:custDataLst>
          </p:nvPr>
        </p:nvPicPr>
        <p:blipFill>
          <a:blip r:embed="rId1"/>
          <a:stretch>
            <a:fillRect/>
          </a:stretch>
        </p:blipFill>
        <p:spPr>
          <a:xfrm>
            <a:off x="0" y="0"/>
            <a:ext cx="4267200" cy="4846320"/>
          </a:xfrm>
          <a:prstGeom prst="rect">
            <a:avLst/>
          </a:prstGeom>
        </p:spPr>
      </p:pic>
      <p:pic>
        <p:nvPicPr>
          <p:cNvPr id="2097161" name="图片 9"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3145735" name="直接连接符 21"/>
          <p:cNvCxnSpPr/>
          <p:nvPr>
            <p:custDataLst>
              <p:tags r:id="rId5"/>
            </p:custDataLst>
          </p:nvPr>
        </p:nvCxnSpPr>
        <p:spPr>
          <a:xfrm>
            <a:off x="11135995" y="67437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3145737" name="直接连接符 24"/>
          <p:cNvCxnSpPr/>
          <p:nvPr>
            <p:custDataLst>
              <p:tags r:id="rId6"/>
            </p:custDataLst>
          </p:nvPr>
        </p:nvCxnSpPr>
        <p:spPr>
          <a:xfrm>
            <a:off x="11135995" y="73279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cxnSp>
        <p:nvCxnSpPr>
          <p:cNvPr id="3145739" name="直接连接符 8"/>
          <p:cNvCxnSpPr/>
          <p:nvPr>
            <p:custDataLst>
              <p:tags r:id="rId7"/>
            </p:custDataLst>
          </p:nvPr>
        </p:nvCxnSpPr>
        <p:spPr>
          <a:xfrm>
            <a:off x="11135995" y="791210"/>
            <a:ext cx="182880" cy="0"/>
          </a:xfrm>
          <a:prstGeom prst="line">
            <a:avLst/>
          </a:prstGeom>
          <a:ln w="12700">
            <a:solidFill>
              <a:srgbClr val="31666E"/>
            </a:solidFill>
          </a:ln>
        </p:spPr>
        <p:style>
          <a:lnRef idx="1">
            <a:schemeClr val="accent1"/>
          </a:lnRef>
          <a:fillRef idx="0">
            <a:schemeClr val="accent1"/>
          </a:fillRef>
          <a:effectRef idx="0">
            <a:schemeClr val="accent1"/>
          </a:effectRef>
          <a:fontRef idx="minor">
            <a:schemeClr val="tx1"/>
          </a:fontRef>
        </p:style>
      </p:cxnSp>
      <p:sp>
        <p:nvSpPr>
          <p:cNvPr id="1048702" name="节编号"/>
          <p:cNvSpPr txBox="1">
            <a:spLocks noGrp="1"/>
          </p:cNvSpPr>
          <p:nvPr>
            <p:ph type="body" idx="2" hasCustomPrompt="1"/>
            <p:custDataLst>
              <p:tags r:id="rId8"/>
            </p:custDataLst>
          </p:nvPr>
        </p:nvSpPr>
        <p:spPr>
          <a:xfrm>
            <a:off x="2641601" y="2403740"/>
            <a:ext cx="6908800" cy="922019"/>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1" i="0" u="none" strike="noStrike" kern="1200" cap="none" spc="300" normalizeH="0" baseline="0" noProof="1">
                <a:solidFill>
                  <a:schemeClr val="accent2"/>
                </a:solidFill>
                <a:latin typeface="+mj-ea"/>
                <a:ea typeface="+mj-ea"/>
                <a:cs typeface="MiSans Normal" panose="00000500000000000000" charset="-122"/>
              </a:defRPr>
            </a:lvl1pPr>
          </a:lstStyle>
          <a:p>
            <a:pPr lvl="0" algn="ctr"/>
            <a:r>
              <a:rPr>
                <a:sym typeface="+mn-ea"/>
              </a:rPr>
              <a:t>编辑节编号</a:t>
            </a:r>
            <a:endParaRPr>
              <a:sym typeface="+mn-ea"/>
            </a:endParaRPr>
          </a:p>
        </p:txBody>
      </p:sp>
      <p:sp>
        <p:nvSpPr>
          <p:cNvPr id="1048704" name="标题"/>
          <p:cNvSpPr txBox="1">
            <a:spLocks noGrp="1"/>
          </p:cNvSpPr>
          <p:nvPr>
            <p:ph type="title" idx="1" hasCustomPrompt="1"/>
            <p:custDataLst>
              <p:tags r:id="rId9"/>
            </p:custDataLst>
          </p:nvPr>
        </p:nvSpPr>
        <p:spPr>
          <a:xfrm>
            <a:off x="2641600" y="3472381"/>
            <a:ext cx="6908800" cy="855064"/>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accent1"/>
                </a:solidFill>
                <a:latin typeface="汉仪书宋二简"/>
                <a:ea typeface="汉仪书宋二简"/>
                <a:cs typeface="MiSans Normal" panose="00000500000000000000" charset="-122"/>
              </a:defRPr>
            </a:lvl1pPr>
          </a:lstStyle>
          <a:p>
            <a:pPr lvl="0" algn="ctr"/>
            <a:r>
              <a:rPr>
                <a:sym typeface="+mn-ea"/>
              </a:rPr>
              <a:t>单击此处编辑标题</a:t>
            </a:r>
            <a:endParaRPr>
              <a:sym typeface="+mn-ea"/>
            </a:endParaRPr>
          </a:p>
        </p:txBody>
      </p:sp>
      <p:sp>
        <p:nvSpPr>
          <p:cNvPr id="104870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1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2" name="椭圆 8"/>
          <p:cNvSpPr/>
          <p:nvPr userDrawn="1">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4"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16" name="日期占位符 4"/>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
        <p:nvSpPr>
          <p:cNvPr id="1048722" name="正文"/>
          <p:cNvSpPr txBox="1">
            <a:spLocks noGrp="1"/>
          </p:cNvSpPr>
          <p:nvPr>
            <p:ph idx="2"/>
            <p:custDataLst>
              <p:tags r:id="rId6"/>
            </p:custDataLst>
          </p:nvPr>
        </p:nvSpPr>
        <p:spPr>
          <a:xfrm>
            <a:off x="608330" y="1490345"/>
            <a:ext cx="521462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
        <p:nvSpPr>
          <p:cNvPr id="1048724" name="正文"/>
          <p:cNvSpPr txBox="1">
            <a:spLocks noGrp="1"/>
          </p:cNvSpPr>
          <p:nvPr>
            <p:ph idx="13"/>
            <p:custDataLst>
              <p:tags r:id="rId7"/>
            </p:custDataLst>
          </p:nvPr>
        </p:nvSpPr>
        <p:spPr>
          <a:xfrm>
            <a:off x="6238240" y="1490345"/>
            <a:ext cx="533908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2"/>
              </a:buClr>
            </a:pPr>
            <a:r>
              <a:rPr>
                <a:sym typeface="+mn-ea"/>
              </a:rPr>
              <a:t>单击此处编辑母版文本样式</a:t>
            </a:r>
            <a:endParaRPr>
              <a:sym typeface="+mn-ea"/>
            </a:endParaRPr>
          </a:p>
          <a:p>
            <a:pPr lvl="1">
              <a:spcBef>
                <a:spcPts val="1200"/>
              </a:spcBef>
              <a:spcAft>
                <a:spcPct val="0"/>
              </a:spcAft>
              <a:buClr>
                <a:schemeClr val="accent2"/>
              </a:buClr>
            </a:pPr>
            <a:r>
              <a:rPr err="1">
                <a:sym typeface="+mn-ea"/>
              </a:rPr>
              <a:t>第二级</a:t>
            </a:r>
            <a:endParaRPr>
              <a:sym typeface="+mn-ea"/>
            </a:endParaRPr>
          </a:p>
          <a:p>
            <a:pPr lvl="2">
              <a:spcBef>
                <a:spcPts val="1200"/>
              </a:spcBef>
              <a:spcAft>
                <a:spcPct val="0"/>
              </a:spcAft>
              <a:buClr>
                <a:schemeClr val="accent2"/>
              </a:buClr>
            </a:pPr>
            <a:r>
              <a:rPr err="1">
                <a:sym typeface="+mn-ea"/>
              </a:rPr>
              <a:t>第三级</a:t>
            </a:r>
            <a:endParaRPr>
              <a:sym typeface="+mn-ea"/>
            </a:endParaRPr>
          </a:p>
          <a:p>
            <a:pPr lvl="3">
              <a:spcBef>
                <a:spcPts val="1200"/>
              </a:spcBef>
              <a:spcAft>
                <a:spcPct val="0"/>
              </a:spcAft>
              <a:buClr>
                <a:schemeClr val="accent2"/>
              </a:buClr>
            </a:pPr>
            <a:r>
              <a:rPr err="1">
                <a:sym typeface="+mn-ea"/>
              </a:rPr>
              <a:t>第四级</a:t>
            </a:r>
            <a:endParaRPr>
              <a:sym typeface="+mn-ea"/>
            </a:endParaRPr>
          </a:p>
          <a:p>
            <a:pPr lvl="4">
              <a:spcBef>
                <a:spcPts val="1200"/>
              </a:spcBef>
              <a:spcAft>
                <a:spcPct val="0"/>
              </a:spcAft>
              <a:buClr>
                <a:schemeClr val="accent2"/>
              </a:buClr>
            </a:pPr>
            <a:r>
              <a:rPr err="1">
                <a:sym typeface="+mn-ea"/>
              </a:rPr>
              <a:t>第五级</a:t>
            </a:r>
            <a:endParaRPr>
              <a:sym typeface="+mn-ea"/>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正文"/>
          <p:cNvSpPr txBox="1">
            <a:spLocks noGrp="1"/>
          </p:cNvSpPr>
          <p:nvPr>
            <p:ph idx="6"/>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048728" name="标题"/>
          <p:cNvSpPr txBox="1">
            <a:spLocks noGrp="1"/>
          </p:cNvSpPr>
          <p:nvPr>
            <p:ph type="title" idx="5"/>
            <p:custDataLst>
              <p:tags r:id="rId2"/>
            </p:custDataLst>
          </p:nvPr>
        </p:nvSpPr>
        <p:spPr>
          <a:xfrm>
            <a:off x="6235200" y="1409700"/>
            <a:ext cx="53424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30" name="正文"/>
          <p:cNvSpPr txBox="1">
            <a:spLocks noGrp="1"/>
          </p:cNvSpPr>
          <p:nvPr>
            <p:ph idx="4"/>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048732" name="标题"/>
          <p:cNvSpPr txBox="1">
            <a:spLocks noGrp="1"/>
          </p:cNvSpPr>
          <p:nvPr>
            <p:ph type="title" idx="3"/>
            <p:custDataLst>
              <p:tags r:id="rId4"/>
            </p:custDataLst>
          </p:nvPr>
        </p:nvSpPr>
        <p:spPr>
          <a:xfrm>
            <a:off x="608400" y="1409700"/>
            <a:ext cx="5342400" cy="4196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34" name="椭圆 10"/>
          <p:cNvSpPr/>
          <p:nvPr>
            <p:custDataLst>
              <p:tags r:id="rId5"/>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汉仪书宋二简"/>
                <a:ea typeface="汉仪书宋二简"/>
                <a:cs typeface="MiSans Normal" panose="00000500000000000000" charset="-122"/>
              </a:defRPr>
            </a:lvl1pPr>
          </a:lstStyle>
          <a:p>
            <a:pPr lvl="0"/>
            <a:r>
              <a:rPr>
                <a:sym typeface="+mn-ea"/>
              </a:rPr>
              <a:t>单击此处编辑母版标题样式</a:t>
            </a:r>
            <a:endParaRPr>
              <a:sym typeface="+mn-ea"/>
            </a:endParaRPr>
          </a:p>
        </p:txBody>
      </p:sp>
      <p:sp>
        <p:nvSpPr>
          <p:cNvPr id="1048738" name="日期占位符 6"/>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7"/>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42" name="灯片编号占位符 8"/>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4" name="椭圆 6"/>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4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5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54"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56" name="页脚占位符 2"/>
          <p:cNvSpPr>
            <a:spLocks noGrp="1"/>
          </p:cNvSpPr>
          <p:nvPr>
            <p:ph type="ftr" sz="quarter" idx="11"/>
            <p:custDataLst>
              <p:tags r:id="rId2"/>
            </p:custDataLst>
          </p:nvPr>
        </p:nvSpPr>
        <p:spPr/>
        <p:txBody>
          <a:bodyPr/>
          <a:lstStyle/>
          <a:p>
            <a:endParaRPr lang="zh-CN" altLang="en-US"/>
          </a:p>
        </p:txBody>
      </p:sp>
      <p:sp>
        <p:nvSpPr>
          <p:cNvPr id="1048758"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60"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sym typeface="+mn-ea"/>
              </a:defRPr>
            </a:lvl2pPr>
            <a:lvl3pPr>
              <a:defRPr>
                <a:latin typeface="+mn-ea"/>
                <a:ea typeface="+mn-ea"/>
                <a:sym typeface="+mn-ea"/>
              </a:defRPr>
            </a:lvl3pPr>
            <a:lvl4pPr>
              <a:defRPr>
                <a:latin typeface="+mn-ea"/>
                <a:ea typeface="+mn-ea"/>
                <a:sym typeface="+mn-ea"/>
              </a:defRPr>
            </a:lvl4pPr>
            <a:lvl5pPr>
              <a:defRPr>
                <a:latin typeface="+mn-ea"/>
                <a:ea typeface="+mn-ea"/>
                <a:sym typeface="+mn-ea"/>
              </a:defRPr>
            </a:lvl5p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a:sym typeface="+mn-ea"/>
              </a:rPr>
              <a:t>第二级</a:t>
            </a:r>
            <a:endParaRPr>
              <a:sym typeface="+mn-ea"/>
            </a:endParaRPr>
          </a:p>
          <a:p>
            <a:pPr lvl="2">
              <a:lnSpc>
                <a:spcPct val="120000"/>
              </a:lnSpc>
              <a:buChar char="●"/>
            </a:pPr>
            <a:r>
              <a:rPr>
                <a:sym typeface="+mn-ea"/>
              </a:rPr>
              <a:t>第三级</a:t>
            </a:r>
            <a:endParaRPr>
              <a:sym typeface="+mn-ea"/>
            </a:endParaRPr>
          </a:p>
          <a:p>
            <a:pPr lvl="3">
              <a:lnSpc>
                <a:spcPct val="120000"/>
              </a:lnSpc>
              <a:buFont typeface="Wingdings" panose="05000000000000000000" charset="0"/>
              <a:buChar char=""/>
            </a:pPr>
            <a:r>
              <a:rPr>
                <a:sym typeface="+mn-ea"/>
              </a:rPr>
              <a:t>第四级</a:t>
            </a:r>
            <a:endParaRPr>
              <a:sym typeface="+mn-ea"/>
            </a:endParaRPr>
          </a:p>
          <a:p>
            <a:pPr lvl="4">
              <a:lnSpc>
                <a:spcPct val="120000"/>
              </a:lnSpc>
            </a:pPr>
            <a:r>
              <a:rPr>
                <a:sym typeface="+mn-ea"/>
              </a:rPr>
              <a:t>第五级</a:t>
            </a:r>
            <a:endParaRPr>
              <a:sym typeface="+mn-ea"/>
            </a:endParaRPr>
          </a:p>
        </p:txBody>
      </p:sp>
      <p:sp>
        <p:nvSpPr>
          <p:cNvPr id="1048762"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66"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8" name="椭圆 7"/>
          <p:cNvSpPr/>
          <p:nvPr>
            <p:custDataLst>
              <p:tags r:id="rId1"/>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70" name="标题"/>
          <p:cNvSpPr txBox="1">
            <a:spLocks noGrp="1"/>
          </p:cNvSpPr>
          <p:nvPr>
            <p:ph type="title" idx="2"/>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72" name="副标题"/>
          <p:cNvSpPr txBox="1">
            <a:spLocks noGrp="1"/>
          </p:cNvSpPr>
          <p:nvPr>
            <p:ph type="body" idx="1" hasCustomPrompt="1"/>
            <p:custDataLst>
              <p:tags r:id="rId3"/>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7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7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63" name="图片 10" descr="sd"/>
          <p:cNvPicPr>
            <a:picLocks noChangeAspect="1"/>
          </p:cNvPicPr>
          <p:nvPr>
            <p:custDataLst>
              <p:tags r:id="rId2"/>
            </p:custDataLst>
          </p:nvPr>
        </p:nvPicPr>
        <p:blipFill>
          <a:blip r:embed="rId1"/>
          <a:stretch>
            <a:fillRect/>
          </a:stretch>
        </p:blipFill>
        <p:spPr>
          <a:xfrm>
            <a:off x="0" y="0"/>
            <a:ext cx="3791585" cy="6656705"/>
          </a:xfrm>
          <a:prstGeom prst="rect">
            <a:avLst/>
          </a:prstGeom>
        </p:spPr>
      </p:pic>
      <p:pic>
        <p:nvPicPr>
          <p:cNvPr id="2097165" name="图片 9" descr="hh"/>
          <p:cNvPicPr>
            <a:picLocks noChangeAspect="1"/>
          </p:cNvPicPr>
          <p:nvPr>
            <p:custDataLst>
              <p:tags r:id="rId4"/>
            </p:custDataLst>
          </p:nvPr>
        </p:nvPicPr>
        <p:blipFill>
          <a:blip r:embed="rId3"/>
          <a:stretch>
            <a:fillRect/>
          </a:stretch>
        </p:blipFill>
        <p:spPr>
          <a:xfrm>
            <a:off x="7601585" y="2243455"/>
            <a:ext cx="4590415" cy="4614545"/>
          </a:xfrm>
          <a:prstGeom prst="rect">
            <a:avLst/>
          </a:prstGeom>
        </p:spPr>
      </p:pic>
      <p:cxnSp>
        <p:nvCxnSpPr>
          <p:cNvPr id="3145741" name="直接连接符 21"/>
          <p:cNvCxnSpPr/>
          <p:nvPr>
            <p:custDataLst>
              <p:tags r:id="rId5"/>
            </p:custDataLst>
          </p:nvPr>
        </p:nvCxnSpPr>
        <p:spPr>
          <a:xfrm>
            <a:off x="11135995" y="67437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6"/>
            </p:custDataLst>
          </p:nvPr>
        </p:nvCxnSpPr>
        <p:spPr>
          <a:xfrm>
            <a:off x="11135995" y="73279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直接连接符 8"/>
          <p:cNvCxnSpPr/>
          <p:nvPr>
            <p:custDataLst>
              <p:tags r:id="rId7"/>
            </p:custDataLst>
          </p:nvPr>
        </p:nvCxnSpPr>
        <p:spPr>
          <a:xfrm>
            <a:off x="11135995" y="791210"/>
            <a:ext cx="18288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80" name="标题"/>
          <p:cNvSpPr txBox="1">
            <a:spLocks noGrp="1"/>
          </p:cNvSpPr>
          <p:nvPr>
            <p:ph type="title" idx="2" hasCustomPrompt="1"/>
            <p:custDataLst>
              <p:tags r:id="rId8"/>
            </p:custDataLst>
          </p:nvPr>
        </p:nvSpPr>
        <p:spPr>
          <a:xfrm>
            <a:off x="3203575" y="1630045"/>
            <a:ext cx="5694045" cy="218503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7200" b="1" i="0" u="none" strike="noStrike" kern="1200" cap="none" spc="300" normalizeH="0" baseline="0" noProof="1">
                <a:solidFill>
                  <a:schemeClr val="accent1"/>
                </a:solidFill>
                <a:latin typeface="+mj-ea"/>
                <a:ea typeface="+mj-ea"/>
                <a:cs typeface="MiSans Normal" panose="00000500000000000000" charset="-122"/>
              </a:defRPr>
            </a:lvl1pPr>
          </a:lstStyle>
          <a:p>
            <a:pPr lvl="0" algn="ctr"/>
            <a:r>
              <a:rPr>
                <a:sym typeface="+mn-ea"/>
              </a:rPr>
              <a:t>编辑标题</a:t>
            </a:r>
            <a:endParaRPr>
              <a:sym typeface="+mn-ea"/>
            </a:endParaRPr>
          </a:p>
        </p:txBody>
      </p:sp>
      <p:sp>
        <p:nvSpPr>
          <p:cNvPr id="1048782" name="署名"/>
          <p:cNvSpPr txBox="1">
            <a:spLocks noGrp="1"/>
          </p:cNvSpPr>
          <p:nvPr>
            <p:ph type="body" idx="1"/>
            <p:custDataLst>
              <p:tags r:id="rId9"/>
            </p:custDataLst>
          </p:nvPr>
        </p:nvSpPr>
        <p:spPr>
          <a:xfrm>
            <a:off x="3485513" y="4223477"/>
            <a:ext cx="5220975" cy="724233"/>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150" normalizeH="0" baseline="0" noProof="1">
                <a:solidFill>
                  <a:schemeClr val="accent1"/>
                </a:solidFill>
                <a:latin typeface="+mn-ea"/>
                <a:ea typeface="+mn-ea"/>
                <a:cs typeface="MiSans Normal" panose="00000500000000000000" charset="-122"/>
              </a:defRPr>
            </a:lvl1pPr>
          </a:lstStyle>
          <a:p>
            <a:pPr lvl="0" algn="ctr"/>
            <a:r>
              <a:rPr>
                <a:sym typeface="+mn-ea"/>
              </a:rPr>
              <a:t>单击此处编辑母版文本样式</a:t>
            </a:r>
            <a:endParaRPr>
              <a:sym typeface="+mn-ea"/>
            </a:endParaRPr>
          </a:p>
        </p:txBody>
      </p:sp>
      <p:sp>
        <p:nvSpPr>
          <p:cNvPr id="1048784"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6"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8"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椭圆 6"/>
          <p:cNvSpPr/>
          <p:nvPr>
            <p:custDataLst>
              <p:tags r:id="rId12"/>
            </p:custDataLst>
          </p:nvPr>
        </p:nvSpPr>
        <p:spPr>
          <a:xfrm>
            <a:off x="561869" y="448407"/>
            <a:ext cx="600089" cy="599998"/>
          </a:xfrm>
          <a:prstGeom prst="ellipse">
            <a:avLst/>
          </a:pr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56" name="日期占位符 8"/>
          <p:cNvSpPr>
            <a:spLocks noGrp="1"/>
          </p:cNvSpPr>
          <p:nvPr>
            <p:ph type="dt" sz="half" idx="10"/>
            <p:custDataLst>
              <p:tags r:id="rId13"/>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9"/>
          <p:cNvSpPr>
            <a:spLocks noGrp="1"/>
          </p:cNvSpPr>
          <p:nvPr>
            <p:ph type="ftr" sz="quarter" idx="11"/>
            <p:custDataLst>
              <p:tags r:id="rId14"/>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0"/>
          <p:cNvSpPr>
            <a:spLocks noGrp="1"/>
          </p:cNvSpPr>
          <p:nvPr>
            <p:ph type="sldNum" sz="quarter" idx="12"/>
            <p:custDataLst>
              <p:tags r:id="rId15"/>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txBox="1">
            <a:spLocks noGrp="1"/>
          </p:cNvSpPr>
          <p:nvPr>
            <p:ph type="body" idx="21"/>
            <p:custDataLst>
              <p:tags r:id="rId16"/>
            </p:custDataLst>
          </p:nvPr>
        </p:nvSpPr>
        <p:spPr>
          <a:xfrm>
            <a:off x="608399" y="1562100"/>
            <a:ext cx="10969199" cy="4614863"/>
          </a:xfrm>
          <a:prstGeom prst="rect">
            <a:avLst/>
          </a:prstGeom>
          <a:ln>
            <a:noFill/>
            <a:prstDash val="sysDash"/>
          </a:ln>
        </p:spPr>
        <p:txBody>
          <a:bodyPr vert="horz" lIns="90000" tIns="46800" rIns="90000" bIns="46800" rtlCol="0">
            <a:normAutofit/>
          </a:bodyPr>
          <a:lstStyle/>
          <a:p>
            <a:pPr lvl="0">
              <a:lnSpc>
                <a:spcPct val="130000"/>
              </a:lnSpc>
              <a:buChar char="●"/>
            </a:pPr>
            <a:r>
              <a:rPr>
                <a:sym typeface="+mn-ea"/>
              </a:rPr>
              <a:t>单击此处编辑母版文本样式</a:t>
            </a:r>
            <a:endParaRPr>
              <a:sym typeface="+mn-ea"/>
            </a:endParaRPr>
          </a:p>
          <a:p>
            <a:pPr lvl="1">
              <a:lnSpc>
                <a:spcPct val="120000"/>
              </a:lnSpc>
              <a:buChar char="●"/>
              <a:tabLst>
                <a:tab pos="1609725"/>
              </a:tabLst>
            </a:pPr>
            <a:r>
              <a:rPr lang="zh-CN" altLang="en-US">
                <a:sym typeface="+mn-ea"/>
              </a:rPr>
              <a:t>第</a:t>
            </a:r>
            <a:r>
              <a:rPr>
                <a:sym typeface="+mn-ea"/>
              </a:rPr>
              <a:t>二级</a:t>
            </a:r>
            <a:endParaRPr>
              <a:sym typeface="+mn-ea"/>
            </a:endParaRPr>
          </a:p>
          <a:p>
            <a:pPr lvl="2">
              <a:lnSpc>
                <a:spcPct val="120000"/>
              </a:lnSpc>
              <a:buChar char="●"/>
            </a:pPr>
            <a:r>
              <a:rPr lang="zh-CN" altLang="en-US">
                <a:sym typeface="+mn-ea"/>
              </a:rPr>
              <a:t>第</a:t>
            </a:r>
            <a:r>
              <a:rPr>
                <a:sym typeface="+mn-ea"/>
              </a:rPr>
              <a:t>三级</a:t>
            </a:r>
            <a:endParaRPr>
              <a:sym typeface="+mn-ea"/>
            </a:endParaRPr>
          </a:p>
          <a:p>
            <a:pPr lvl="3">
              <a:lnSpc>
                <a:spcPct val="120000"/>
              </a:lnSpc>
              <a:buFont typeface="Wingdings" panose="05000000000000000000" charset="0"/>
              <a:buChar char=""/>
            </a:pPr>
            <a:r>
              <a:rPr lang="zh-CN" altLang="en-US">
                <a:sym typeface="+mn-ea"/>
              </a:rPr>
              <a:t>第</a:t>
            </a:r>
            <a:r>
              <a:rPr>
                <a:sym typeface="+mn-ea"/>
              </a:rPr>
              <a:t>四级</a:t>
            </a:r>
            <a:endParaRPr>
              <a:sym typeface="+mn-ea"/>
            </a:endParaRPr>
          </a:p>
          <a:p>
            <a:pPr lvl="4">
              <a:lnSpc>
                <a:spcPct val="120000"/>
              </a:lnSpc>
            </a:pPr>
            <a:r>
              <a:rPr lang="zh-CN" altLang="en-US">
                <a:sym typeface="+mn-ea"/>
              </a:rPr>
              <a:t>第</a:t>
            </a:r>
            <a:r>
              <a:rPr>
                <a:sym typeface="+mn-ea"/>
              </a:rPr>
              <a:t>五级</a:t>
            </a:r>
            <a:endParaRPr>
              <a:sym typeface="+mn-ea"/>
            </a:endParaRPr>
          </a:p>
        </p:txBody>
      </p:sp>
      <p:sp>
        <p:nvSpPr>
          <p:cNvPr id="1048664" name="标题占位符 2"/>
          <p:cNvSpPr>
            <a:spLocks noGrp="1"/>
          </p:cNvSpPr>
          <p:nvPr>
            <p:ph type="title"/>
            <p:custDataLst>
              <p:tags r:id="rId17"/>
            </p:custDataLst>
          </p:nvPr>
        </p:nvSpPr>
        <p:spPr>
          <a:xfrm>
            <a:off x="608399" y="365126"/>
            <a:ext cx="10969199" cy="10175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6" name="KSO_TEMPLATE" hidden="1"/>
          <p:cNvSpPr/>
          <p:nvPr userDrawn="1">
            <p:custDataLst>
              <p:tags r:id="rId18"/>
            </p:custDataLst>
          </p:nvPr>
        </p:nvSpPr>
        <p:spPr>
          <a:xfrm flipH="1">
            <a:off x="0" y="0"/>
            <a:ext cx="0" cy="0"/>
          </a:xfrm>
          <a:prstGeom prst="rect">
            <a:avLst/>
          </a:prstGeom>
          <a:solidFill>
            <a:schemeClr val="bg1"/>
          </a:solid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2341" r:id="rId2"/>
    <p:sldLayoutId id="2147492342" r:id="rId3"/>
    <p:sldLayoutId id="2147492343" r:id="rId4"/>
    <p:sldLayoutId id="2147492344" r:id="rId5"/>
    <p:sldLayoutId id="2147492345" r:id="rId6"/>
    <p:sldLayoutId id="2147492346" r:id="rId7"/>
    <p:sldLayoutId id="2147492347" r:id="rId8"/>
    <p:sldLayoutId id="2147492348" r:id="rId9"/>
    <p:sldLayoutId id="2147492349" r:id="rId10"/>
    <p:sldLayoutId id="2147492350"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MiSans Normal" panose="00000500000000000000" charset="-122"/>
        </a:defRPr>
      </a:lvl1pPr>
    </p:titleStyle>
    <p:bodyStyle>
      <a:lvl1pPr marL="2286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2pPr>
      <a:lvl3pPr marL="11430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6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3pPr>
      <a:lvl4pPr marL="16002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4pPr>
      <a:lvl5pPr marL="2057400" marR="0" indent="-228600" algn="l" defTabSz="914400" rtl="0" eaLnBrk="1" fontAlgn="auto" latinLnBrk="0" hangingPunct="1">
        <a:lnSpc>
          <a:spcPct val="90000"/>
        </a:lnSpc>
        <a:spcBef>
          <a:spcPts val="1200"/>
        </a:spcBef>
        <a:spcAft>
          <a:spcPct val="0"/>
        </a:spcAft>
        <a:buClr>
          <a:schemeClr val="accent2"/>
        </a:buClr>
        <a:buSzTx/>
        <a:buFont typeface="Arial" pitchFamily="34" charset="0"/>
        <a:buChar char="•"/>
        <a:defRPr kumimoji="0" lang="zh-CN" altLang="en-US" sz="14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tags" Target="../tags/tag137.xml" /><Relationship Id="rId20" Type="http://schemas.openxmlformats.org/officeDocument/2006/relationships/tags" Target="../tags/tag155.xml" /><Relationship Id="rId21" Type="http://schemas.openxmlformats.org/officeDocument/2006/relationships/tags" Target="../tags/tag156.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18" Type="http://schemas.openxmlformats.org/officeDocument/2006/relationships/tags" Target="../tags/tag176.xml" /><Relationship Id="rId19" Type="http://schemas.openxmlformats.org/officeDocument/2006/relationships/tags" Target="../tags/tag177.xml" /><Relationship Id="rId2" Type="http://schemas.openxmlformats.org/officeDocument/2006/relationships/tags" Target="../tags/tag160.xml" /><Relationship Id="rId20" Type="http://schemas.openxmlformats.org/officeDocument/2006/relationships/tags" Target="../tags/tag178.xml" /><Relationship Id="rId21" Type="http://schemas.openxmlformats.org/officeDocument/2006/relationships/tags" Target="../tags/tag179.xml" /><Relationship Id="rId22" Type="http://schemas.openxmlformats.org/officeDocument/2006/relationships/tags" Target="../tags/tag180.xml" /><Relationship Id="rId23" Type="http://schemas.openxmlformats.org/officeDocument/2006/relationships/tags" Target="../tags/tag181.xml" /><Relationship Id="rId24" Type="http://schemas.openxmlformats.org/officeDocument/2006/relationships/tags" Target="../tags/tag182.xml" /><Relationship Id="rId25" Type="http://schemas.openxmlformats.org/officeDocument/2006/relationships/tags" Target="../tags/tag183.xml" /><Relationship Id="rId26" Type="http://schemas.openxmlformats.org/officeDocument/2006/relationships/tags" Target="../tags/tag184.xml" /><Relationship Id="rId27" Type="http://schemas.openxmlformats.org/officeDocument/2006/relationships/tags" Target="../tags/tag185.xml" /><Relationship Id="rId28" Type="http://schemas.openxmlformats.org/officeDocument/2006/relationships/tags" Target="../tags/tag186.xml" /><Relationship Id="rId29" Type="http://schemas.openxmlformats.org/officeDocument/2006/relationships/tags" Target="../tags/tag187.xml" /><Relationship Id="rId3" Type="http://schemas.openxmlformats.org/officeDocument/2006/relationships/tags" Target="../tags/tag161.xml" /><Relationship Id="rId30" Type="http://schemas.openxmlformats.org/officeDocument/2006/relationships/tags" Target="../tags/tag188.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14" Type="http://schemas.openxmlformats.org/officeDocument/2006/relationships/tags" Target="../tags/tag201.xml" /><Relationship Id="rId15" Type="http://schemas.openxmlformats.org/officeDocument/2006/relationships/tags" Target="../tags/tag202.xml" /><Relationship Id="rId16" Type="http://schemas.openxmlformats.org/officeDocument/2006/relationships/tags" Target="../tags/tag203.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18" Type="http://schemas.openxmlformats.org/officeDocument/2006/relationships/tags" Target="../tags/tag220.xml" /><Relationship Id="rId19" Type="http://schemas.openxmlformats.org/officeDocument/2006/relationships/tags" Target="../tags/tag221.xml" /><Relationship Id="rId2" Type="http://schemas.openxmlformats.org/officeDocument/2006/relationships/tags" Target="../tags/tag204.xml" /><Relationship Id="rId20" Type="http://schemas.openxmlformats.org/officeDocument/2006/relationships/tags" Target="../tags/tag222.xml" /><Relationship Id="rId21" Type="http://schemas.openxmlformats.org/officeDocument/2006/relationships/tags" Target="../tags/tag223.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tags" Target="../tags/tag236.xml" /><Relationship Id="rId15" Type="http://schemas.openxmlformats.org/officeDocument/2006/relationships/tags" Target="../tags/tag237.xml" /><Relationship Id="rId16" Type="http://schemas.openxmlformats.org/officeDocument/2006/relationships/tags" Target="../tags/tag238.xml" /><Relationship Id="rId17" Type="http://schemas.openxmlformats.org/officeDocument/2006/relationships/tags" Target="../tags/tag239.xml" /><Relationship Id="rId18" Type="http://schemas.openxmlformats.org/officeDocument/2006/relationships/tags" Target="../tags/tag240.xml" /><Relationship Id="rId19" Type="http://schemas.openxmlformats.org/officeDocument/2006/relationships/tags" Target="../tags/tag241.xml" /><Relationship Id="rId2" Type="http://schemas.openxmlformats.org/officeDocument/2006/relationships/tags" Target="../tags/tag224.xml" /><Relationship Id="rId20" Type="http://schemas.openxmlformats.org/officeDocument/2006/relationships/tags" Target="../tags/tag242.xml" /><Relationship Id="rId21" Type="http://schemas.openxmlformats.org/officeDocument/2006/relationships/tags" Target="../tags/tag243.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620121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2"/>
            </p:custDataLst>
          </p:nvPr>
        </p:nvSpPr>
        <p:spPr/>
        <p:txBody>
          <a:bodyPr/>
          <a:lstStyle/>
          <a:p>
            <a:r>
              <a:rPr lang="zh-CN" altLang="en-US"/>
              <a:t>/单击此处添加副标题内容/</a:t>
            </a:r>
            <a:endParaRPr lang="zh-CN" altLang="en-US"/>
          </a:p>
        </p:txBody>
      </p:sp>
      <p:sp>
        <p:nvSpPr>
          <p:cNvPr id="1048650" name="标题 5"/>
          <p:cNvSpPr>
            <a:spLocks noGrp="1"/>
          </p:cNvSpPr>
          <p:nvPr>
            <p:ph type="title" idx="2"/>
            <p:custDataLst>
              <p:tags r:id="rId3"/>
            </p:custDataLst>
          </p:nvPr>
        </p:nvSpPr>
        <p:spPr/>
        <p:txBody>
          <a:bodyPr/>
          <a:lstStyle/>
          <a:p>
            <a:r>
              <a:rPr lang="zh-CN" altLang="en-US"/>
              <a:t>通过体育教育培养学生的判断力</a:t>
            </a:r>
            <a:endParaRPr lang="zh-CN" altLang="en-US"/>
          </a:p>
        </p:txBody>
      </p:sp>
      <p:sp>
        <p:nvSpPr>
          <p:cNvPr id="1048652" name="文本占位符 9"/>
          <p:cNvSpPr>
            <a:spLocks noGrp="1"/>
          </p:cNvSpPr>
          <p:nvPr>
            <p:ph type="body" idx="1"/>
            <p:custDataLst>
              <p:tags r:id="rId4"/>
            </p:custDataLst>
          </p:nvPr>
        </p:nvSpPr>
        <p:spPr/>
        <p:txBody>
          <a:bodyPr/>
          <a:lstStyle/>
          <a:p>
            <a:r>
              <a:rPr lang="zh-CN" altLang="en-US"/>
              <a:t>汇报人：</a:t>
            </a:r>
            <a:r>
              <a:rPr lang="en-US" altLang="zh-CN"/>
              <a:t>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57" name=""/>
        <p:cNvGrpSpPr/>
        <p:nvPr/>
      </p:nvGrpSpPr>
      <p:grpSpPr>
        <a:xfrm>
          <a:off x="0" y="0"/>
          <a:ext cx="0" cy="0"/>
        </a:xfrm>
      </p:grpSpPr>
      <p:sp>
        <p:nvSpPr>
          <p:cNvPr id="1048802" name="标题 2"/>
          <p:cNvSpPr>
            <a:spLocks noGrp="1"/>
          </p:cNvSpPr>
          <p:nvPr>
            <p:ph type="title" idx="2"/>
            <p:custDataLst>
              <p:tags r:id="rId2"/>
            </p:custDataLst>
          </p:nvPr>
        </p:nvSpPr>
        <p:spPr/>
        <p:txBody>
          <a:bodyPr/>
          <a:lstStyle/>
          <a:p>
            <a:r>
              <a:rPr lang="zh-CN" altLang="en-US"/>
              <a:t>目录</a:t>
            </a:r>
            <a:endParaRPr lang="zh-CN" altLang="en-US"/>
          </a:p>
        </p:txBody>
      </p:sp>
      <p:sp>
        <p:nvSpPr>
          <p:cNvPr id="1048804" name="序号"/>
          <p:cNvSpPr txBox="1"/>
          <p:nvPr>
            <p:custDataLst>
              <p:tags r:id="rId3"/>
            </p:custDataLst>
          </p:nvPr>
        </p:nvSpPr>
        <p:spPr>
          <a:xfrm>
            <a:off x="2206476" y="2841120"/>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One.</a:t>
            </a:r>
            <a:endParaRPr lang="en-US" sz="1400" b="1">
              <a:solidFill>
                <a:schemeClr val="bg1"/>
              </a:solidFill>
              <a:latin typeface="+mj-ea"/>
              <a:ea typeface="+mj-ea"/>
              <a:cs typeface="MiSans Normal" panose="00000500000000000000" charset="-122"/>
            </a:endParaRPr>
          </a:p>
        </p:txBody>
      </p:sp>
      <p:sp>
        <p:nvSpPr>
          <p:cNvPr id="1048806" name="标题"/>
          <p:cNvSpPr txBox="1"/>
          <p:nvPr>
            <p:custDataLst>
              <p:tags r:id="rId4"/>
            </p:custDataLst>
          </p:nvPr>
        </p:nvSpPr>
        <p:spPr>
          <a:xfrm>
            <a:off x="2206625" y="3309620"/>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体育教育的重要性</a:t>
            </a:r>
            <a:endParaRPr lang="zh-CN" altLang="en-US" sz="2400" b="1" spc="300">
              <a:solidFill>
                <a:schemeClr val="accent1"/>
              </a:solidFill>
              <a:latin typeface="+mj-ea"/>
              <a:ea typeface="+mj-ea"/>
              <a:cs typeface="MiSans Normal" panose="00000500000000000000" charset="-122"/>
            </a:endParaRPr>
          </a:p>
        </p:txBody>
      </p:sp>
      <p:cxnSp>
        <p:nvCxnSpPr>
          <p:cNvPr id="3145753" name="直接连接符 6"/>
          <p:cNvCxnSpPr/>
          <p:nvPr>
            <p:custDataLst>
              <p:tags r:id="rId5"/>
            </p:custDataLst>
          </p:nvPr>
        </p:nvCxnSpPr>
        <p:spPr>
          <a:xfrm flipH="1">
            <a:off x="1940275" y="286009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6"/>
            </p:custDataLst>
          </p:nvPr>
        </p:nvSpPr>
        <p:spPr>
          <a:xfrm>
            <a:off x="5344443" y="2841120"/>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T</a:t>
            </a:r>
            <a:r>
              <a:rPr lang="en-US" altLang="zh-CN" sz="1400" b="1">
                <a:solidFill>
                  <a:schemeClr val="bg1"/>
                </a:solidFill>
                <a:latin typeface="+mj-ea"/>
                <a:ea typeface="+mj-ea"/>
                <a:cs typeface="MiSans Normal" panose="00000500000000000000" charset="-122"/>
              </a:rPr>
              <a:t>wo</a:t>
            </a:r>
            <a:r>
              <a:rPr lang="en-US" sz="1400" b="1">
                <a:solidFill>
                  <a:schemeClr val="bg1"/>
                </a:solidFill>
                <a:latin typeface="+mj-ea"/>
                <a:ea typeface="+mj-ea"/>
                <a:cs typeface="MiSans Normal" panose="00000500000000000000" charset="-122"/>
              </a:rPr>
              <a:t>.</a:t>
            </a:r>
            <a:endParaRPr lang="en-US" sz="1400" b="1">
              <a:solidFill>
                <a:schemeClr val="bg1"/>
              </a:solidFill>
              <a:latin typeface="+mj-ea"/>
              <a:ea typeface="+mj-ea"/>
              <a:cs typeface="MiSans Normal" panose="00000500000000000000" charset="-122"/>
            </a:endParaRPr>
          </a:p>
        </p:txBody>
      </p:sp>
      <p:sp>
        <p:nvSpPr>
          <p:cNvPr id="1048810" name="标题"/>
          <p:cNvSpPr txBox="1"/>
          <p:nvPr>
            <p:custDataLst>
              <p:tags r:id="rId7"/>
            </p:custDataLst>
          </p:nvPr>
        </p:nvSpPr>
        <p:spPr>
          <a:xfrm>
            <a:off x="5344160" y="3309620"/>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体育教育中判断力的培养方式</a:t>
            </a:r>
            <a:endParaRPr lang="zh-CN" altLang="en-US" sz="2400" b="1" spc="300">
              <a:solidFill>
                <a:schemeClr val="accent1"/>
              </a:solidFill>
              <a:latin typeface="+mj-ea"/>
              <a:ea typeface="+mj-ea"/>
              <a:cs typeface="MiSans Normal" panose="00000500000000000000" charset="-122"/>
            </a:endParaRPr>
          </a:p>
        </p:txBody>
      </p:sp>
      <p:cxnSp>
        <p:nvCxnSpPr>
          <p:cNvPr id="3145755" name="直接连接符 12"/>
          <p:cNvCxnSpPr/>
          <p:nvPr>
            <p:custDataLst>
              <p:tags r:id="rId8"/>
            </p:custDataLst>
          </p:nvPr>
        </p:nvCxnSpPr>
        <p:spPr>
          <a:xfrm flipH="1">
            <a:off x="5078242" y="286009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9"/>
            </p:custDataLst>
          </p:nvPr>
        </p:nvSpPr>
        <p:spPr>
          <a:xfrm>
            <a:off x="8482410" y="2822160"/>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Three.</a:t>
            </a:r>
            <a:endParaRPr lang="en-US" sz="1400" b="1">
              <a:solidFill>
                <a:schemeClr val="bg1"/>
              </a:solidFill>
              <a:latin typeface="+mj-ea"/>
              <a:ea typeface="+mj-ea"/>
              <a:cs typeface="MiSans Normal" panose="00000500000000000000" charset="-122"/>
            </a:endParaRPr>
          </a:p>
        </p:txBody>
      </p:sp>
      <p:sp>
        <p:nvSpPr>
          <p:cNvPr id="1048814" name="标题"/>
          <p:cNvSpPr txBox="1"/>
          <p:nvPr>
            <p:custDataLst>
              <p:tags r:id="rId10"/>
            </p:custDataLst>
          </p:nvPr>
        </p:nvSpPr>
        <p:spPr>
          <a:xfrm>
            <a:off x="8482330" y="3290570"/>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体育教育中判断力培养的实践案例</a:t>
            </a:r>
            <a:endParaRPr lang="zh-CN" altLang="en-US" sz="2400" b="1" spc="300">
              <a:solidFill>
                <a:schemeClr val="accent1"/>
              </a:solidFill>
              <a:latin typeface="+mj-ea"/>
              <a:ea typeface="+mj-ea"/>
              <a:cs typeface="MiSans Normal" panose="00000500000000000000" charset="-122"/>
            </a:endParaRPr>
          </a:p>
        </p:txBody>
      </p:sp>
      <p:cxnSp>
        <p:nvCxnSpPr>
          <p:cNvPr id="3145757" name="直接连接符 23"/>
          <p:cNvCxnSpPr/>
          <p:nvPr>
            <p:custDataLst>
              <p:tags r:id="rId11"/>
            </p:custDataLst>
          </p:nvPr>
        </p:nvCxnSpPr>
        <p:spPr>
          <a:xfrm flipH="1">
            <a:off x="8216209" y="2841132"/>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16" name="序号"/>
          <p:cNvSpPr txBox="1"/>
          <p:nvPr>
            <p:custDataLst>
              <p:tags r:id="rId12"/>
            </p:custDataLst>
          </p:nvPr>
        </p:nvSpPr>
        <p:spPr>
          <a:xfrm>
            <a:off x="3775460" y="4836835"/>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F</a:t>
            </a:r>
            <a:r>
              <a:rPr lang="en-US" altLang="zh-CN" sz="1400" b="1">
                <a:solidFill>
                  <a:schemeClr val="bg1"/>
                </a:solidFill>
                <a:latin typeface="+mj-ea"/>
                <a:ea typeface="+mj-ea"/>
                <a:cs typeface="MiSans Normal" panose="00000500000000000000" charset="-122"/>
              </a:rPr>
              <a:t>our</a:t>
            </a:r>
            <a:r>
              <a:rPr lang="en-US" sz="1400" b="1">
                <a:solidFill>
                  <a:schemeClr val="bg1"/>
                </a:solidFill>
                <a:latin typeface="+mj-ea"/>
                <a:ea typeface="+mj-ea"/>
                <a:cs typeface="MiSans Normal" panose="00000500000000000000" charset="-122"/>
              </a:rPr>
              <a:t>.</a:t>
            </a:r>
            <a:endParaRPr lang="en-US" sz="1400" b="1">
              <a:solidFill>
                <a:schemeClr val="bg1"/>
              </a:solidFill>
              <a:latin typeface="+mj-ea"/>
              <a:ea typeface="+mj-ea"/>
              <a:cs typeface="MiSans Normal" panose="00000500000000000000" charset="-122"/>
            </a:endParaRPr>
          </a:p>
        </p:txBody>
      </p:sp>
      <p:sp>
        <p:nvSpPr>
          <p:cNvPr id="1048818" name="标题"/>
          <p:cNvSpPr txBox="1"/>
          <p:nvPr>
            <p:custDataLst>
              <p:tags r:id="rId13"/>
            </p:custDataLst>
          </p:nvPr>
        </p:nvSpPr>
        <p:spPr>
          <a:xfrm>
            <a:off x="3775710" y="5305425"/>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如何提高体育教育中判断力培养的效果</a:t>
            </a:r>
            <a:endParaRPr lang="zh-CN" altLang="en-US" sz="2400" b="1" spc="300">
              <a:solidFill>
                <a:schemeClr val="accent1"/>
              </a:solidFill>
              <a:latin typeface="+mj-ea"/>
              <a:ea typeface="+mj-ea"/>
              <a:cs typeface="MiSans Normal" panose="00000500000000000000" charset="-122"/>
            </a:endParaRPr>
          </a:p>
        </p:txBody>
      </p:sp>
      <p:cxnSp>
        <p:nvCxnSpPr>
          <p:cNvPr id="3145759" name="直接连接符 18"/>
          <p:cNvCxnSpPr/>
          <p:nvPr>
            <p:custDataLst>
              <p:tags r:id="rId14"/>
            </p:custDataLst>
          </p:nvPr>
        </p:nvCxnSpPr>
        <p:spPr>
          <a:xfrm flipH="1">
            <a:off x="3509259" y="4855807"/>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
        <p:nvSpPr>
          <p:cNvPr id="1048820" name="序号"/>
          <p:cNvSpPr txBox="1"/>
          <p:nvPr>
            <p:custDataLst>
              <p:tags r:id="rId15"/>
            </p:custDataLst>
          </p:nvPr>
        </p:nvSpPr>
        <p:spPr>
          <a:xfrm>
            <a:off x="6913427" y="4817875"/>
            <a:ext cx="1419214" cy="422831"/>
          </a:xfrm>
          <a:prstGeom prst="roundRect">
            <a:avLst>
              <a:gd name="adj" fmla="val 50000"/>
            </a:avLst>
          </a:prstGeom>
          <a:solidFill>
            <a:schemeClr val="accent1"/>
          </a:soli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400" b="1">
                <a:solidFill>
                  <a:schemeClr val="bg1"/>
                </a:solidFill>
                <a:latin typeface="+mj-ea"/>
                <a:ea typeface="+mj-ea"/>
                <a:cs typeface="MiSans Normal" panose="00000500000000000000" charset="-122"/>
              </a:rPr>
              <a:t>Part Five.</a:t>
            </a:r>
            <a:endParaRPr lang="en-US" sz="1400" b="1">
              <a:solidFill>
                <a:schemeClr val="bg1"/>
              </a:solidFill>
              <a:latin typeface="+mj-ea"/>
              <a:ea typeface="+mj-ea"/>
              <a:cs typeface="MiSans Normal" panose="00000500000000000000" charset="-122"/>
            </a:endParaRPr>
          </a:p>
        </p:txBody>
      </p:sp>
      <p:sp>
        <p:nvSpPr>
          <p:cNvPr id="1048822" name="标题"/>
          <p:cNvSpPr txBox="1"/>
          <p:nvPr>
            <p:custDataLst>
              <p:tags r:id="rId16"/>
            </p:custDataLst>
          </p:nvPr>
        </p:nvSpPr>
        <p:spPr>
          <a:xfrm>
            <a:off x="6913245" y="5286375"/>
            <a:ext cx="2740660" cy="1177925"/>
          </a:xfrm>
          <a:prstGeom prst="rect">
            <a:avLst/>
          </a:prstGeom>
          <a:noFill/>
        </p:spPr>
        <p:txBody>
          <a:bodyPr wrap="square" lIns="0" tIns="0" rIns="0" bIns="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accent1"/>
                </a:solidFill>
                <a:latin typeface="+mj-ea"/>
                <a:ea typeface="+mj-ea"/>
                <a:cs typeface="MiSans Normal" panose="00000500000000000000" charset="-122"/>
              </a:rPr>
              <a:t>总结与展望</a:t>
            </a:r>
            <a:endParaRPr lang="zh-CN" altLang="en-US" sz="2400" b="1" spc="300">
              <a:solidFill>
                <a:schemeClr val="accent1"/>
              </a:solidFill>
              <a:latin typeface="+mj-ea"/>
              <a:ea typeface="+mj-ea"/>
              <a:cs typeface="MiSans Normal" panose="00000500000000000000" charset="-122"/>
            </a:endParaRPr>
          </a:p>
        </p:txBody>
      </p:sp>
      <p:cxnSp>
        <p:nvCxnSpPr>
          <p:cNvPr id="3145761" name="直接连接符 33"/>
          <p:cNvCxnSpPr/>
          <p:nvPr>
            <p:custDataLst>
              <p:tags r:id="rId17"/>
            </p:custDataLst>
          </p:nvPr>
        </p:nvCxnSpPr>
        <p:spPr>
          <a:xfrm flipH="1">
            <a:off x="6647226" y="4836847"/>
            <a:ext cx="0" cy="1548130"/>
          </a:xfrm>
          <a:prstGeom prst="line">
            <a:avLst/>
          </a:prstGeom>
          <a:ln>
            <a:solidFill>
              <a:schemeClr val="accent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65" name=""/>
        <p:cNvGrpSpPr/>
        <p:nvPr/>
      </p:nvGrpSpPr>
      <p:grpSpPr>
        <a:xfrm>
          <a:off x="0" y="0"/>
          <a:ext cx="0" cy="0"/>
        </a:xfrm>
      </p:grpSpPr>
      <p:sp>
        <p:nvSpPr>
          <p:cNvPr id="1048858" name="文本占位符 4"/>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5"/>
          <p:cNvSpPr>
            <a:spLocks noGrp="1"/>
          </p:cNvSpPr>
          <p:nvPr>
            <p:ph type="title" idx="1"/>
            <p:custDataLst>
              <p:tags r:id="rId3"/>
            </p:custDataLst>
          </p:nvPr>
        </p:nvSpPr>
        <p:spPr/>
        <p:txBody>
          <a:bodyPr>
            <a:normAutofit/>
          </a:bodyPr>
          <a:lstStyle/>
          <a:p>
            <a:r>
              <a:rPr lang="zh-CN" altLang="en-US"/>
              <a:t>体育教育的重要性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6" name="标题 2"/>
          <p:cNvSpPr>
            <a:spLocks noGrp="1"/>
          </p:cNvSpPr>
          <p:nvPr>
            <p:ph type="title" idx="1"/>
          </p:nvPr>
        </p:nvSpPr>
        <p:spPr/>
        <p:txBody>
          <a:bodyPr/>
          <a:lstStyle/>
          <a:p>
            <a:r>
              <a:rPr lang="zh-CN" altLang="en-US"/>
              <a:t>体育教育在教育体系中的地位</a:t>
            </a:r>
            <a:endParaRPr lang="zh-CN" altLang="en-US"/>
          </a:p>
        </p:txBody>
      </p:sp>
      <p:sp>
        <p:nvSpPr>
          <p:cNvPr id="104889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0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0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0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体育教育能够培养学生的自信心和毅力，提高学生的心理素质和抗压能力。</a:t>
            </a:r>
            <a:endParaRPr lang="en-US" altLang="zh-CN" sz="1600">
              <a:solidFill>
                <a:schemeClr val="dk1">
                  <a:lumMod val="80000"/>
                  <a:lumOff val="20000"/>
                </a:schemeClr>
              </a:solidFill>
              <a:latin typeface="+mn-ea"/>
              <a:sym typeface="+mn-ea"/>
            </a:endParaRPr>
          </a:p>
        </p:txBody>
      </p:sp>
      <p:sp>
        <p:nvSpPr>
          <p:cNvPr id="104890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0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1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1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体育教育是培养学生全面发展的重要组成部分，能够提高学生的身体素质和健康水平。</a:t>
            </a:r>
            <a:endParaRPr lang="zh-CN" altLang="en-US">
              <a:solidFill>
                <a:schemeClr val="dk1">
                  <a:lumMod val="80000"/>
                  <a:lumOff val="20000"/>
                </a:schemeClr>
              </a:solidFill>
              <a:latin typeface="+mn-ea"/>
              <a:sym typeface="+mn-ea"/>
            </a:endParaRPr>
          </a:p>
        </p:txBody>
      </p:sp>
      <p:sp>
        <p:nvSpPr>
          <p:cNvPr id="104891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1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1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2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体育教育能够培养学生的团队协作和沟通能力，增强学生的社会适应能力。</a:t>
            </a:r>
            <a:endParaRPr lang="zh-CN" altLang="en-US" sz="1600">
              <a:solidFill>
                <a:schemeClr val="dk1">
                  <a:lumMod val="80000"/>
                  <a:lumOff val="20000"/>
                </a:schemeClr>
              </a:solidFill>
              <a:latin typeface="+mn-ea"/>
              <a:sym typeface="+mn-ea"/>
            </a:endParaRPr>
          </a:p>
        </p:txBody>
      </p:sp>
      <p:sp>
        <p:nvSpPr>
          <p:cNvPr id="104892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2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2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892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体育教育能够培养学生的创新能力和思维能力，提高学生的综合素质和竞争力。</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68" name="标题 2"/>
          <p:cNvSpPr>
            <a:spLocks noGrp="1"/>
          </p:cNvSpPr>
          <p:nvPr>
            <p:ph type="title" idx="1"/>
          </p:nvPr>
        </p:nvSpPr>
        <p:spPr/>
        <p:txBody>
          <a:bodyPr/>
          <a:lstStyle/>
          <a:p>
            <a:r>
              <a:rPr lang="zh-CN" altLang="en-US"/>
              <a:t>体育教育对学生全面发展的影响</a:t>
            </a:r>
            <a:endParaRPr lang="zh-CN" altLang="en-US"/>
          </a:p>
        </p:txBody>
      </p:sp>
      <p:sp>
        <p:nvSpPr>
          <p:cNvPr id="1048970"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8972"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4"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增强身体素质：体育教育能够提高学生的体能和身体素质，为学生的全面发展打下坚实的基础。</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8976"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8"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0"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培养团队协作能力：体育教育中的集体项目和团队活动能够培养学生的团队协作能力和沟通能力。</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
        <p:nvSpPr>
          <p:cNvPr id="1048982"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8984"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培养意志品质：体育教育中的竞技比赛和训练能够培养学生的意志品质和毅力，增强学生的自信心和抗挫能力。</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8986"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8"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0"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2"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提高判断力和决策能力：体育教育中的比赛和训练能够提高学生的判断力和决策能力，帮助学生更好地应对生活中的挑战和机遇。</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2" name="标题 2"/>
          <p:cNvSpPr>
            <a:spLocks noGrp="1"/>
          </p:cNvSpPr>
          <p:nvPr>
            <p:ph type="title" idx="1"/>
          </p:nvPr>
        </p:nvSpPr>
        <p:spPr/>
        <p:txBody>
          <a:bodyPr/>
          <a:lstStyle/>
          <a:p>
            <a:r>
              <a:rPr lang="zh-CN" altLang="en-US"/>
              <a:t>体育教育对培养学生判断力的作用</a:t>
            </a:r>
            <a:endParaRPr lang="zh-CN" altLang="en-US"/>
          </a:p>
        </p:txBody>
      </p:sp>
      <p:sp>
        <p:nvSpPr>
          <p:cNvPr id="1049034"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6"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8"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40"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体育教育能够提高学生的思维能力和判断力</a:t>
            </a:r>
            <a:endParaRPr lang="zh-CN" altLang="en-US" sz="1600" spc="150">
              <a:solidFill>
                <a:schemeClr val="tx1">
                  <a:lumMod val="65000"/>
                  <a:lumOff val="35000"/>
                </a:schemeClr>
              </a:solidFill>
              <a:latin typeface="+mn-ea"/>
            </a:endParaRPr>
          </a:p>
        </p:txBody>
      </p:sp>
      <p:sp>
        <p:nvSpPr>
          <p:cNvPr id="1049042"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44"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6"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8"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50"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体育运动中的团队合作和沟通有助于培养学生的领导力和判断力</a:t>
            </a:r>
            <a:endParaRPr lang="zh-CN" altLang="en-US" sz="1600" spc="150">
              <a:solidFill>
                <a:schemeClr val="tx1">
                  <a:lumMod val="65000"/>
                  <a:lumOff val="35000"/>
                </a:schemeClr>
              </a:solidFill>
              <a:latin typeface="+mn-ea"/>
            </a:endParaRPr>
          </a:p>
        </p:txBody>
      </p:sp>
      <p:sp>
        <p:nvSpPr>
          <p:cNvPr id="1049052"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54"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6"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8"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60"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体育比赛中的决策和判断能够提高学生的思维敏捷性和判断力</a:t>
            </a:r>
            <a:endParaRPr lang="zh-CN" altLang="en-US" sz="1600" spc="150">
              <a:solidFill>
                <a:schemeClr val="tx1">
                  <a:lumMod val="65000"/>
                  <a:lumOff val="35000"/>
                </a:schemeClr>
              </a:solidFill>
              <a:latin typeface="+mn-ea"/>
            </a:endParaRPr>
          </a:p>
        </p:txBody>
      </p:sp>
      <p:sp>
        <p:nvSpPr>
          <p:cNvPr id="1049062"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64"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6"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8"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70"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体育教育中的挫折和失败能够帮助学生学会面对挑战和判断形势</a:t>
            </a:r>
            <a:endParaRPr lang="zh-CN" altLang="en-US" sz="1600" spc="150">
              <a:solidFill>
                <a:schemeClr val="tx1">
                  <a:lumMod val="65000"/>
                  <a:lumOff val="35000"/>
                </a:schemeClr>
              </a:solidFill>
              <a:latin typeface="+mn-ea"/>
            </a:endParaRPr>
          </a:p>
        </p:txBody>
      </p:sp>
      <p:sp>
        <p:nvSpPr>
          <p:cNvPr id="1049072"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97" name=""/>
        <p:cNvGrpSpPr/>
        <p:nvPr/>
      </p:nvGrpSpPr>
      <p:grpSpPr>
        <a:xfrm>
          <a:off x="0" y="0"/>
          <a:ext cx="0" cy="0"/>
        </a:xfrm>
      </p:grpSpPr>
      <p:sp>
        <p:nvSpPr>
          <p:cNvPr id="1049112" name="文本占位符 4"/>
          <p:cNvSpPr>
            <a:spLocks noGrp="1"/>
          </p:cNvSpPr>
          <p:nvPr>
            <p:ph type="body" idx="2"/>
            <p:custDataLst>
              <p:tags r:id="rId2"/>
            </p:custDataLst>
          </p:nvPr>
        </p:nvSpPr>
        <p:spPr/>
        <p:txBody>
          <a:bodyPr/>
          <a:lstStyle/>
          <a:p>
            <a:r>
              <a:rPr lang="zh-CN" altLang="en-US"/>
              <a:t>Part Two</a:t>
            </a:r>
            <a:endParaRPr lang="zh-CN" altLang="en-US"/>
          </a:p>
        </p:txBody>
      </p:sp>
      <p:sp>
        <p:nvSpPr>
          <p:cNvPr id="1049114" name="标题 5"/>
          <p:cNvSpPr>
            <a:spLocks noGrp="1"/>
          </p:cNvSpPr>
          <p:nvPr>
            <p:ph type="title" idx="1"/>
            <p:custDataLst>
              <p:tags r:id="rId3"/>
            </p:custDataLst>
          </p:nvPr>
        </p:nvSpPr>
        <p:spPr/>
        <p:txBody>
          <a:bodyPr>
            <a:normAutofit fontScale="90000"/>
          </a:bodyPr>
          <a:lstStyle/>
          <a:p>
            <a:r>
              <a:rPr lang="zh-CN" altLang="en-US"/>
              <a:t>体育教育中判断力的培养方式</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50" name="标题 2"/>
          <p:cNvSpPr>
            <a:spLocks noGrp="1"/>
          </p:cNvSpPr>
          <p:nvPr>
            <p:ph type="title" idx="1"/>
          </p:nvPr>
        </p:nvSpPr>
        <p:spPr/>
        <p:txBody>
          <a:bodyPr/>
          <a:lstStyle/>
          <a:p>
            <a:r>
              <a:rPr lang="zh-CN" altLang="en-US"/>
              <a:t>体育游戏和竞赛活动</a:t>
            </a:r>
            <a:endParaRPr lang="zh-CN" altLang="en-US"/>
          </a:p>
        </p:txBody>
      </p:sp>
      <p:sp>
        <p:nvSpPr>
          <p:cNvPr id="104915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5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5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5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7"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6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6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9"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6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1"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93"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7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7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5"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7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7"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7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9"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8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体育游戏：通过参与各种体育游戏，如篮球、足球、排球等，培养学生的判断力和决策能力。</a:t>
            </a:r>
            <a:endParaRPr lang="zh-CN" altLang="en-US" sz="1200" spc="150">
              <a:solidFill>
                <a:schemeClr val="tx1">
                  <a:lumMod val="65000"/>
                  <a:lumOff val="35000"/>
                </a:schemeClr>
              </a:solidFill>
              <a:latin typeface="+mn-ea"/>
              <a:sym typeface="+mn-ea"/>
            </a:endParaRPr>
          </a:p>
        </p:txBody>
      </p:sp>
      <p:sp>
        <p:nvSpPr>
          <p:cNvPr id="104919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规则遵守：在体育游戏中，学生需要遵守游戏规则，培养他们的规则意识和判断力。</a:t>
            </a:r>
            <a:endParaRPr lang="zh-CN" altLang="en-US" sz="1200" spc="150">
              <a:solidFill>
                <a:schemeClr val="tx1">
                  <a:lumMod val="65000"/>
                  <a:lumOff val="35000"/>
                </a:schemeClr>
              </a:solidFill>
              <a:latin typeface="+mn-ea"/>
              <a:sym typeface="+mn-ea"/>
            </a:endParaRPr>
          </a:p>
        </p:txBody>
      </p:sp>
      <p:sp>
        <p:nvSpPr>
          <p:cNvPr id="104919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8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团队协作：在体育游戏中，学生需要与队友合作，共同制定策略，提高判断力和团队协作能力。</a:t>
            </a:r>
            <a:endParaRPr lang="zh-CN" altLang="en-US" sz="1200" spc="150">
              <a:solidFill>
                <a:schemeClr val="tx1">
                  <a:lumMod val="65000"/>
                  <a:lumOff val="35000"/>
                </a:schemeClr>
              </a:solidFill>
              <a:latin typeface="+mn-ea"/>
              <a:sym typeface="+mn-ea"/>
            </a:endParaRPr>
          </a:p>
        </p:txBody>
      </p:sp>
      <p:sp>
        <p:nvSpPr>
          <p:cNvPr id="104919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8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竞赛活动：通过组织各种体育竞赛活动，如运动会、体育联赛等，激发学生的竞争意识和判断力。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34" name="标题 2"/>
          <p:cNvSpPr>
            <a:spLocks noGrp="1"/>
          </p:cNvSpPr>
          <p:nvPr>
            <p:ph type="title" idx="1"/>
          </p:nvPr>
        </p:nvSpPr>
        <p:spPr/>
        <p:txBody>
          <a:bodyPr/>
          <a:lstStyle/>
          <a:p>
            <a:r>
              <a:rPr lang="zh-CN" altLang="en-US"/>
              <a:t>运动战术分析和运用</a:t>
            </a:r>
            <a:endParaRPr lang="zh-CN" altLang="en-US"/>
          </a:p>
        </p:txBody>
      </p:sp>
      <p:sp>
        <p:nvSpPr>
          <p:cNvPr id="1049236" name="任意多边形: 形状 2"/>
          <p:cNvSpPr/>
          <p:nvPr>
            <p:custDataLst>
              <p:tags r:id="rId2"/>
            </p:custDataLst>
          </p:nvPr>
        </p:nvSpPr>
        <p:spPr>
          <a:xfrm rot="10800000">
            <a:off x="2552807" y="4005893"/>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8" name="矩形 4"/>
          <p:cNvSpPr/>
          <p:nvPr>
            <p:custDataLst>
              <p:tags r:id="rId3"/>
            </p:custDataLst>
          </p:nvPr>
        </p:nvSpPr>
        <p:spPr>
          <a:xfrm>
            <a:off x="2463271" y="4365944"/>
            <a:ext cx="178865" cy="180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40" name="文本框 5"/>
          <p:cNvSpPr txBox="1"/>
          <p:nvPr>
            <p:custDataLst>
              <p:tags r:id="rId4"/>
            </p:custDataLst>
          </p:nvPr>
        </p:nvSpPr>
        <p:spPr>
          <a:xfrm>
            <a:off x="2761726" y="4322129"/>
            <a:ext cx="3040142" cy="126201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charset="-122"/>
                <a:sym typeface="+mn-ea"/>
              </a:rPr>
              <a:t>模拟比赛：让学生在模拟比赛中运用所学到的战术，提高判断力。</a:t>
            </a:r>
            <a:endParaRPr lang="zh-CN" altLang="en-US" sz="1600" spc="150">
              <a:solidFill>
                <a:schemeClr val="tx1">
                  <a:lumMod val="75000"/>
                  <a:lumOff val="25000"/>
                </a:schemeClr>
              </a:solidFill>
              <a:latin typeface="Arial" pitchFamily="34" charset="0"/>
              <a:ea typeface="微软雅黑" panose="020b0503020204020204" charset="-122"/>
              <a:sym typeface="+mn-ea"/>
            </a:endParaRPr>
          </a:p>
        </p:txBody>
      </p:sp>
      <p:sp>
        <p:nvSpPr>
          <p:cNvPr id="1049242" name="任意多边形: 形状 56"/>
          <p:cNvSpPr/>
          <p:nvPr>
            <p:custDataLst>
              <p:tags r:id="rId5"/>
            </p:custDataLst>
          </p:nvPr>
        </p:nvSpPr>
        <p:spPr>
          <a:xfrm rot="10800000">
            <a:off x="6263818" y="4005893"/>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44" name="矩形 57"/>
          <p:cNvSpPr/>
          <p:nvPr>
            <p:custDataLst>
              <p:tags r:id="rId6"/>
            </p:custDataLst>
          </p:nvPr>
        </p:nvSpPr>
        <p:spPr>
          <a:xfrm>
            <a:off x="6174282" y="4365944"/>
            <a:ext cx="178865" cy="18024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46" name="文本框 58"/>
          <p:cNvSpPr txBox="1"/>
          <p:nvPr>
            <p:custDataLst>
              <p:tags r:id="rId7"/>
            </p:custDataLst>
          </p:nvPr>
        </p:nvSpPr>
        <p:spPr>
          <a:xfrm>
            <a:off x="6472737" y="4322129"/>
            <a:ext cx="3040142" cy="1262015"/>
          </a:xfrm>
          <a:prstGeom prst="rect">
            <a:avLst/>
          </a:prstGeom>
          <a:noFill/>
        </p:spPr>
        <p:txBody>
          <a:bodyPr vert="horz" wrap="square" lIns="90000" tIns="46800" rIns="90000" bIns="4680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反思和总结：让学生在实战和模拟比赛中反思自己的战术运用，总结提高判断力的方法。</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48" name="任意多边形: 形状 64"/>
          <p:cNvSpPr/>
          <p:nvPr>
            <p:custDataLst>
              <p:tags r:id="rId8"/>
            </p:custDataLst>
          </p:nvPr>
        </p:nvSpPr>
        <p:spPr>
          <a:xfrm rot="10800000">
            <a:off x="697302" y="1502675"/>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50" name="矩形 65"/>
          <p:cNvSpPr/>
          <p:nvPr>
            <p:custDataLst>
              <p:tags r:id="rId9"/>
            </p:custDataLst>
          </p:nvPr>
        </p:nvSpPr>
        <p:spPr>
          <a:xfrm>
            <a:off x="608400" y="1862091"/>
            <a:ext cx="178865" cy="18024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2" name="文本框 66"/>
          <p:cNvSpPr txBox="1"/>
          <p:nvPr>
            <p:custDataLst>
              <p:tags r:id="rId10"/>
            </p:custDataLst>
          </p:nvPr>
        </p:nvSpPr>
        <p:spPr>
          <a:xfrm>
            <a:off x="906856" y="1818276"/>
            <a:ext cx="3040142" cy="1262015"/>
          </a:xfrm>
          <a:prstGeom prst="rect">
            <a:avLst/>
          </a:prstGeom>
          <a:noFill/>
        </p:spPr>
        <p:txBody>
          <a:bodyPr vert="horz" wrap="square" lIns="90000" tIns="46800" rIns="90000" bIns="46800" rtlCol="0" anchor="t"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panose="020b0503020204020204" charset="-122"/>
                <a:sym typeface="+mn-ea"/>
              </a:rPr>
              <a:t>学习运动规则和战术：通过讲解和示范，让学生了解各种运动项目的规则和战术。</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54" name="任意多边形: 形状 68"/>
          <p:cNvSpPr/>
          <p:nvPr>
            <p:custDataLst>
              <p:tags r:id="rId11"/>
            </p:custDataLst>
          </p:nvPr>
        </p:nvSpPr>
        <p:spPr>
          <a:xfrm rot="10800000">
            <a:off x="4408313" y="1502675"/>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6" name="矩形 69"/>
          <p:cNvSpPr/>
          <p:nvPr>
            <p:custDataLst>
              <p:tags r:id="rId12"/>
            </p:custDataLst>
          </p:nvPr>
        </p:nvSpPr>
        <p:spPr>
          <a:xfrm>
            <a:off x="4318776" y="1862091"/>
            <a:ext cx="178865" cy="180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58" name="文本框 70"/>
          <p:cNvSpPr txBox="1"/>
          <p:nvPr>
            <p:custDataLst>
              <p:tags r:id="rId13"/>
            </p:custDataLst>
          </p:nvPr>
        </p:nvSpPr>
        <p:spPr>
          <a:xfrm>
            <a:off x="4617232" y="1818276"/>
            <a:ext cx="3040142" cy="126201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panose="020b0503020204020204" charset="-122"/>
                <a:sym typeface="+mn-ea"/>
              </a:rPr>
              <a:t>实战演练：让学生在实战中运用所学到的战术，提高判断力。</a:t>
            </a:r>
            <a:endParaRPr lang="zh-CN" altLang="en-US" sz="1600" spc="150">
              <a:solidFill>
                <a:schemeClr val="tx1">
                  <a:lumMod val="75000"/>
                  <a:lumOff val="25000"/>
                </a:schemeClr>
              </a:solidFill>
              <a:latin typeface="Arial" pitchFamily="34" charset="0"/>
              <a:ea typeface="微软雅黑" panose="020b0503020204020204" charset="-122"/>
              <a:sym typeface="+mn-ea"/>
            </a:endParaRPr>
          </a:p>
        </p:txBody>
      </p:sp>
      <p:sp>
        <p:nvSpPr>
          <p:cNvPr id="1049260" name="任意多边形: 形状 72"/>
          <p:cNvSpPr/>
          <p:nvPr>
            <p:custDataLst>
              <p:tags r:id="rId14"/>
            </p:custDataLst>
          </p:nvPr>
        </p:nvSpPr>
        <p:spPr>
          <a:xfrm rot="10800000">
            <a:off x="8119324" y="1502675"/>
            <a:ext cx="3458339" cy="223161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262" name="文本框 74"/>
          <p:cNvSpPr txBox="1"/>
          <p:nvPr>
            <p:custDataLst>
              <p:tags r:id="rId15"/>
            </p:custDataLst>
          </p:nvPr>
        </p:nvSpPr>
        <p:spPr>
          <a:xfrm>
            <a:off x="8328243" y="1818276"/>
            <a:ext cx="3040142" cy="1262015"/>
          </a:xfrm>
          <a:prstGeom prst="rect">
            <a:avLst/>
          </a:prstGeom>
          <a:noFill/>
        </p:spPr>
        <p:txBody>
          <a:bodyPr vert="horz" wrap="square" lIns="90000" tIns="46800" rIns="90000" bIns="46800" rtlCol="0" anchor="t"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panose="020b0503020204020204" charset="-122"/>
                <a:sym typeface="+mn-ea"/>
              </a:rPr>
              <a:t>观看比赛录像：通过观看比赛录像，让学生分析运动员的战术运用，提高判断力。</a:t>
            </a:r>
            <a:endParaRPr lang="zh-CN" altLang="en-US" spc="150">
              <a:solidFill>
                <a:schemeClr val="lt1">
                  <a:lumMod val="100000"/>
                </a:schemeClr>
              </a:solidFill>
              <a:latin typeface="Arial" pitchFamily="34" charset="0"/>
              <a:ea typeface="微软雅黑" panose="020b0503020204020204" charset="-122"/>
              <a:sym typeface="+mn-ea"/>
            </a:endParaRPr>
          </a:p>
        </p:txBody>
      </p:sp>
      <p:sp>
        <p:nvSpPr>
          <p:cNvPr id="1049264" name="矩形 73"/>
          <p:cNvSpPr/>
          <p:nvPr>
            <p:custDataLst>
              <p:tags r:id="rId16"/>
            </p:custDataLst>
          </p:nvPr>
        </p:nvSpPr>
        <p:spPr>
          <a:xfrm>
            <a:off x="8029787" y="1862091"/>
            <a:ext cx="178865" cy="180241"/>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04" name="标题 2"/>
          <p:cNvSpPr>
            <a:spLocks noGrp="1"/>
          </p:cNvSpPr>
          <p:nvPr>
            <p:ph type="title" idx="1"/>
          </p:nvPr>
        </p:nvSpPr>
        <p:spPr/>
        <p:txBody>
          <a:bodyPr/>
          <a:lstStyle/>
          <a:p>
            <a:r>
              <a:rPr lang="zh-CN" altLang="en-US"/>
              <a:t>体育规则和裁判法的教授</a:t>
            </a:r>
            <a:endParaRPr lang="zh-CN" altLang="en-US"/>
          </a:p>
        </p:txBody>
      </p:sp>
      <p:sp>
        <p:nvSpPr>
          <p:cNvPr id="104930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8889"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教授体育规则：让学生了解各种体育项目的规则和裁判法，以便在比赛中做出正确的判断。</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案例分析：通过分析体育比赛中的案例，让学生了解如何在实际比赛中运用体育规则和裁判法。</a:t>
            </a:r>
            <a:endParaRPr sz="2000" err="1">
              <a:solidFill>
                <a:schemeClr val="tx1">
                  <a:lumMod val="75000"/>
                  <a:lumOff val="25000"/>
                </a:schemeClr>
              </a:solidFill>
              <a:latin typeface="+mn-ea"/>
              <a:ea typeface="+mn-ea"/>
              <a:cs typeface="+mn-ea"/>
              <a:sym typeface="+mn-lt"/>
            </a:endParaRPr>
          </a:p>
        </p:txBody>
      </p:sp>
      <p:sp>
        <p:nvSpPr>
          <p:cNvPr id="104932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3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4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角色扮演：让学生扮演裁判员，实际体验裁判员的工作，提高判断力。</a:t>
            </a:r>
            <a:endParaRPr err="1">
              <a:solidFill>
                <a:schemeClr val="tx1">
                  <a:lumMod val="75000"/>
                  <a:lumOff val="25000"/>
                </a:schemeClr>
              </a:solidFill>
              <a:latin typeface="+mn-ea"/>
              <a:ea typeface="+mn-ea"/>
              <a:cs typeface="+mn-ea"/>
              <a:sym typeface="+mn-lt"/>
            </a:endParaRPr>
          </a:p>
        </p:txBody>
      </p:sp>
      <p:sp>
        <p:nvSpPr>
          <p:cNvPr id="10493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4444"/>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实践操作：通过让学生参与体育比赛，实际运用体育规则和裁判法，提高判断力。</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84" name="标题 2"/>
          <p:cNvSpPr>
            <a:spLocks noGrp="1"/>
          </p:cNvSpPr>
          <p:nvPr>
            <p:ph type="title" idx="1"/>
          </p:nvPr>
        </p:nvSpPr>
        <p:spPr/>
        <p:txBody>
          <a:bodyPr/>
          <a:lstStyle/>
          <a:p>
            <a:r>
              <a:rPr lang="zh-CN" altLang="en-US"/>
              <a:t>体育实践中的问题解决能力</a:t>
            </a:r>
            <a:endParaRPr lang="zh-CN" altLang="en-US"/>
          </a:p>
        </p:txBody>
      </p:sp>
      <p:sp>
        <p:nvSpPr>
          <p:cNvPr id="104938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体育活动中的决策能力：在比赛中做出正确的决策，如战术选择、比赛策略等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团队协作能力：在团队运动中，能够与队友进行有效的沟通和协作，共同解决问题</a:t>
            </a:r>
            <a:endParaRPr sz="2000" err="1">
              <a:solidFill>
                <a:schemeClr val="tx1">
                  <a:lumMod val="75000"/>
                  <a:lumOff val="25000"/>
                </a:schemeClr>
              </a:solidFill>
              <a:latin typeface="+mn-ea"/>
              <a:ea typeface="+mn-ea"/>
              <a:cs typeface="+mn-ea"/>
              <a:sym typeface="+mn-lt"/>
            </a:endParaRPr>
          </a:p>
        </p:txBody>
      </p:sp>
      <p:sp>
        <p:nvSpPr>
          <p:cNvPr id="104940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1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自我反思能力：在比赛结束后，能够对自己的表现进行反思，总结经验教训，提高判断力</a:t>
            </a:r>
            <a:endParaRPr sz="2000" err="1">
              <a:solidFill>
                <a:schemeClr val="tx1">
                  <a:lumMod val="75000"/>
                  <a:lumOff val="25000"/>
                </a:schemeClr>
              </a:solidFill>
              <a:latin typeface="+mn-ea"/>
              <a:ea typeface="+mn-ea"/>
              <a:cs typeface="+mn-ea"/>
              <a:sym typeface="+mn-lt"/>
            </a:endParaRPr>
          </a:p>
        </p:txBody>
      </p:sp>
      <p:sp>
        <p:nvSpPr>
          <p:cNvPr id="10494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应对突发情况的能力：在比赛中遇到突发情况时，能够迅速做出反应并采取适当的措施</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37" name=""/>
        <p:cNvGrpSpPr/>
        <p:nvPr/>
      </p:nvGrpSpPr>
      <p:grpSpPr>
        <a:xfrm>
          <a:off x="0" y="0"/>
          <a:ext cx="0" cy="0"/>
        </a:xfrm>
      </p:grpSpPr>
      <p:sp>
        <p:nvSpPr>
          <p:cNvPr id="1049464" name="文本占位符 4"/>
          <p:cNvSpPr>
            <a:spLocks noGrp="1"/>
          </p:cNvSpPr>
          <p:nvPr>
            <p:ph type="body" idx="2"/>
            <p:custDataLst>
              <p:tags r:id="rId2"/>
            </p:custDataLst>
          </p:nvPr>
        </p:nvSpPr>
        <p:spPr/>
        <p:txBody>
          <a:bodyPr/>
          <a:lstStyle/>
          <a:p>
            <a:r>
              <a:rPr lang="zh-CN" altLang="en-US"/>
              <a:t>Part Three</a:t>
            </a:r>
            <a:endParaRPr lang="zh-CN" altLang="en-US"/>
          </a:p>
        </p:txBody>
      </p:sp>
      <p:sp>
        <p:nvSpPr>
          <p:cNvPr id="1049466" name="标题 5"/>
          <p:cNvSpPr>
            <a:spLocks noGrp="1"/>
          </p:cNvSpPr>
          <p:nvPr>
            <p:ph type="title" idx="1"/>
            <p:custDataLst>
              <p:tags r:id="rId3"/>
            </p:custDataLst>
          </p:nvPr>
        </p:nvSpPr>
        <p:spPr/>
        <p:txBody>
          <a:bodyPr>
            <a:normAutofit fontScale="90000"/>
          </a:bodyPr>
          <a:lstStyle/>
          <a:p>
            <a:r>
              <a:rPr lang="zh-CN" altLang="en-US"/>
              <a:t>体育教育中判断力培养的实践案例</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https://d.book118.com/737062012132006034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 标题"/>
  <p:tag name="KSO_WM_UNIT_TYPE" val="a"/>
  <p:tag name="KSO_WM_UNIT_VALUE" val="10"/>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观看"/>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a*1"/>
  <p:tag name="KSO_WM_UNIT_INDEX" val="1"/>
  <p:tag name="KSO_WM_UNIT_ISCONTENTSTITLE" val="0"/>
  <p:tag name="KSO_WM_UNIT_ISNUMDGMTITLE" val="0"/>
  <p:tag name="KSO_WM_UNIT_LAYERLEVEL" val="1"/>
  <p:tag name="KSO_WM_UNIT_NOCLEAR" val="0"/>
  <p:tag name="KSO_WM_UNIT_PRESET_TEXT" val="添加 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249&quot;,&quot;top&quot;:&quot;62.3&quot;,&quot;width&quot;:&quot;455.55&quot;,&quot;height&quot;:&quot;339.3&quot;}"/>
  <p:tag name="KSO_WM_SLIDE_ID" val="custom20230287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87"/>
  <p:tag name="KSO_WM_TEMPLATE_MASTER_TYPE" val="0"/>
  <p:tag name="KSO_WM_TEMPLATE_SUBCATEGORY" val="29"/>
  <p:tag name="KSO_WM_TEMPLATE_THUMBS_INDEX" val="1、11"/>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1_1"/>
  <p:tag name="KSO_WM_UNIT_INDEX" val="1_1_1"/>
  <p:tag name="KSO_WM_UNIT_LAYERLEVEL" val="1_1_1"/>
  <p:tag name="KSO_WM_UNIT_PRESET_TEXT" val="Part One."/>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1_2"/>
  <p:tag name="KSO_WM_UNIT_INDEX" val="1_1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2_1"/>
  <p:tag name="KSO_WM_UNIT_INDEX" val="1_2_1"/>
  <p:tag name="KSO_WM_UNIT_LAYERLEVEL" val="1_1_1"/>
  <p:tag name="KSO_WM_UNIT_PRESET_TEXT" val="Part Two."/>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2_2"/>
  <p:tag name="KSO_WM_UNIT_INDEX" val="1_2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3_1"/>
  <p:tag name="KSO_WM_UNIT_INDEX" val="1_3_1"/>
  <p:tag name="KSO_WM_UNIT_LAYERLEVEL" val="1_1_1"/>
  <p:tag name="KSO_WM_UNIT_PRESET_TEXT" val="Part Three."/>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3_2"/>
  <p:tag name="KSO_WM_UNIT_INDEX" val="1_3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4_1"/>
  <p:tag name="KSO_WM_UNIT_INDEX" val="1_4_1"/>
  <p:tag name="KSO_WM_UNIT_LAYERLEVEL" val="1_1_1"/>
  <p:tag name="KSO_WM_UNIT_PRESET_TEXT" val="Part Four."/>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4_2"/>
  <p:tag name="KSO_WM_UNIT_INDEX" val="1_4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5_1"/>
  <p:tag name="KSO_WM_UNIT_INDEX" val="1_5_1"/>
  <p:tag name="KSO_WM_UNIT_LAYERLEVEL" val="1_1_1"/>
  <p:tag name="KSO_WM_UNIT_PRESET_TEXT" val="Part Five."/>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76.12724409448816,&quot;width&quot;:880.0720472440945}"/>
  <p:tag name="KSO_WM_TAG_VERSION" val="1.0"/>
  <p:tag name="KSO_WM_TEMPLATE_CATEGORY" val="custom"/>
  <p:tag name="KSO_WM_TEMPLATE_INDEX" val="20230287"/>
  <p:tag name="KSO_WM_UNIT_COMPATIBLE" val="0"/>
  <p:tag name="KSO_WM_UNIT_DIAGRAM_ISNUMVISUAL" val="0"/>
  <p:tag name="KSO_WM_UNIT_DIAGRAM_ISREFERUNIT" val="0"/>
  <p:tag name="KSO_WM_UNIT_HIGHLIGHT" val="0"/>
  <p:tag name="KSO_WM_UNIT_ID" val="custom20230287_5*l_h_i*1_5_2"/>
  <p:tag name="KSO_WM_UNIT_INDEX" val="1_5_2"/>
  <p:tag name="KSO_WM_UNIT_LAYERLEVEL" val="1_1_1"/>
  <p:tag name="KSO_WM_UNIT_TYPE" val="l_h_i"/>
</p:tagLst>
</file>

<file path=ppt/tags/tag105.xml><?xml version="1.0" encoding="utf-8"?>
<p:tagLst xmlns:p="http://schemas.openxmlformats.org/presentationml/2006/main">
  <p:tag name="KSO_WM_BEAUTIFY_FLAG" val="#wm#"/>
  <p:tag name="KSO_WM_DIAGRAM_GROUP_CODE" val="l1-1"/>
  <p:tag name="KSO_WM_SLIDE_DIAGTYPE" val="l"/>
  <p:tag name="KSO_WM_SLIDE_ID" val="custom20230287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One"/>
  <p:tag name="KSO_WM_UNIT_TYPE" val="e"/>
  <p:tag name="KSO_WM_UNIT_VALUE" val="6"/>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wo"/>
  <p:tag name="KSO_WM_UNIT_TYPE" val="e"/>
  <p:tag name="KSO_WM_UNIT_VALUE" val="6"/>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9.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1"/>
  <p:tag name="KSO_WM_UNIT_INDEX" val="1_4_1"/>
  <p:tag name="KSO_WM_UNIT_LAYERLEVEL" val="1_1_1"/>
  <p:tag name="KSO_WM_UNIT_LINE_FORE_SCHEMECOLOR_INDEX" val="7"/>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1"/>
  <p:tag name="KSO_WM_UNIT_INDEX" val="1_5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5_2"/>
  <p:tag name="KSO_WM_UNIT_INDEX" val="1_5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1"/>
  <p:tag name="KSO_WM_UNIT_INDEX" val="1_1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1"/>
  <p:tag name="KSO_WM_UNIT_INDEX" val="1_2_1"/>
  <p:tag name="KSO_WM_UNIT_LAYERLEVEL" val="1_1_1"/>
  <p:tag name="KSO_WM_UNIT_LINE_FORE_SCHEMECOLOR_INDEX" val="7"/>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4*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4*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1"/>
  <p:tag name="KSO_WM_UNIT_CONTENT_GROUP_TYPE" val="contentchip"/>
  <p:tag name="KSO_WM_UNIT_DIAGRAM_ISNUMVISUAL" val="0"/>
  <p:tag name="KSO_WM_UNIT_DIAGRAM_ISREFERUNIT" val="0"/>
  <p:tag name="KSO_WM_UNIT_HIGHLIGHT" val="0"/>
  <p:tag name="KSO_WM_UNIT_ID" val="custom20230287_9*e*1"/>
  <p:tag name="KSO_WM_UNIT_INDEX" val="1"/>
  <p:tag name="KSO_WM_UNIT_LAYERLEVEL" val="1"/>
  <p:tag name="KSO_WM_UNIT_NOCLEAR" val="0"/>
  <p:tag name="KSO_WM_UNIT_PRESET_TEXT" val="Part Three"/>
  <p:tag name="KSO_WM_UNIT_TYPE" val="e"/>
  <p:tag name="KSO_WM_UNIT_VALUE" val="6"/>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30287"/>
  <p:tag name="KSO_WM_UNIT_COMPATIBLE" val="0"/>
  <p:tag name="KSO_WM_UNIT_CONTENT_GROUP_TYPE" val="contentchip"/>
  <p:tag name="KSO_WM_UNIT_DIAGRAM_ISNUMVISUAL" val="0"/>
  <p:tag name="KSO_WM_UNIT_DIAGRAM_ISREFERUNIT" val="0"/>
  <p:tag name="KSO_WM_UNIT_HIGHLIGHT" val="0"/>
  <p:tag name="KSO_WM_UNIT_ID" val="custom20230287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6.xml><?xml version="1.0" encoding="utf-8"?>
<p:tagLst xmlns:p="http://schemas.openxmlformats.org/presentationml/2006/main">
  <p:tag name="KSO_WM_BEAUTIFY_FLAG" val="#wm#"/>
  <p:tag name="KSO_WM_SLIDE_CONTENT_AREA" val="{&quot;left&quot;:&quot;186.6&quot;,&quot;top&quot;:&quot;106.8713&quot;,&quot;width&quot;:&quot;584.3&quot;,&quot;height&quot;:&quot;339.3&quot;}"/>
  <p:tag name="KSO_WM_SLIDE_ID" val="custom20230287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87"/>
  <p:tag name="KSO_WM_TEMPLATE_MASTER_TYPE" val="0"/>
  <p:tag name="KSO_WM_TEMPLATE_SUBCATEGORY" val="29"/>
</p:tagLst>
</file>

<file path=ppt/tags/tag2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603A33"/>
      </a:dk2>
      <a:lt2>
        <a:srgbClr val="FFFBEF"/>
      </a:lt2>
      <a:accent1>
        <a:srgbClr val="EE595D"/>
      </a:accent1>
      <a:accent2>
        <a:srgbClr val="428894"/>
      </a:accent2>
      <a:accent3>
        <a:srgbClr val="F48562"/>
      </a:accent3>
      <a:accent4>
        <a:srgbClr val="F7A56D"/>
      </a:accent4>
      <a:accent5>
        <a:srgbClr val="FCC378"/>
      </a:accent5>
      <a:accent6>
        <a:srgbClr val="FCD36C"/>
      </a:accent6>
      <a:hlink>
        <a:srgbClr val="0563C1"/>
      </a:hlink>
      <a:folHlink>
        <a:srgbClr val="954F72"/>
      </a:folHlink>
    </a:clrScheme>
    <a:fontScheme name="稻壳儿-常规宋体05">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accent2"/>
          </a:solid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汉仪书宋二简</vt:lpstr>
      <vt:lpstr>MiSans Normal</vt:lpstr>
      <vt:lpstr>Wingdings</vt:lpstr>
      <vt:lpstr>微软雅黑</vt:lpstr>
      <vt:lpstr>宋体</vt:lpstr>
      <vt:lpstr>Office Theme</vt:lpstr>
      <vt:lpstr>通过体育教育培养学生的判断力</vt:lpstr>
      <vt:lpstr>目录</vt:lpstr>
      <vt:lpstr>体育教育的重要性</vt:lpstr>
      <vt:lpstr>体育教育在教育体系中的地位</vt:lpstr>
      <vt:lpstr>体育教育对学生全面发展的影响</vt:lpstr>
      <vt:lpstr>体育教育对培养学生判断力的作用</vt:lpstr>
      <vt:lpstr>体育教育中判断力的培养方式</vt:lpstr>
      <vt:lpstr>体育游戏和竞赛活动</vt:lpstr>
      <vt:lpstr>运动战术分析和运用</vt:lpstr>
      <vt:lpstr>体育规则和裁判法的教授</vt:lpstr>
      <vt:lpstr>体育实践中的问题解决能力</vt:lpstr>
      <vt:lpstr>体育教育中判断力培养的实践案例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2024-09-08T16:49:43.145</cp:lastPrinted>
  <dcterms:created xsi:type="dcterms:W3CDTF">2024-09-08T08:49:43Z</dcterms:created>
  <dcterms:modified xsi:type="dcterms:W3CDTF">2024-09-08T08:49:45Z</dcterms:modified>
</cp:coreProperties>
</file>