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965F7D-04EE-4016-8DAE-816D08982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29181-DC8B-48E9-92C0-09EBAF598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F203B3-4903-4775-AF95-33837527D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D9DCED-D156-40CB-A38E-FE0EDD98A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492481-899C-4D5A-A127-10851BF764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6F8A75-D33D-483F-ACC0-8F279F2782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4C0DDC-10A1-4562-988F-CD92D49171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BA2E63-6959-4256-A2B2-9EBBB0AAD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CC85B7-B53E-41F1-9FE4-DF12AC5D0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70105-322B-472C-84E3-66607E432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CD189-E292-406A-A89D-34D3C27E4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63052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财务管理制度与合资合作的协同与整合</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合资合作模式分析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财务管理制度与合资合作的协同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财务管理制度与合资合作的整合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财务管理制度概述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财务管理制度是企业为了规范财务行为、提高财务管理效率而制定的规章制度。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财务管理制度具有规范性、系统性、严谨性和适应性等特点，能够保障企业财务活动的合法合规和高效运行。</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769" r="1276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支持企业经营决策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准确的财务数据和科学的分析方法可以为企业的经营决策提供有力支持。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保障企业财务安全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健全的财务管理制度可以有效预防财务风险，保障企业资产安全。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提高财务管理效率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规范的财务管理制度可以减少工作失误，提高财务管理效率。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财务管理制度包括会计核算制度、财务报销制度、预算管理制度、成本控制制度等。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选择</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企业应根据自身实际情况和发展需求选择合适的财务管理制度，并不断优化和完善。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种类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财务管理制度的种类与选择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合资合作模式分析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共同出资、共担风险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合资合作模式通常涉及两个或多个企业共同出资，各自承担相应的风险。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共同经营、共谋发展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合资合作企业由各出资方共同经营，共同制定企业发展策略，共同追求利润最大化。</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共享资源、共创价值</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合资合作企业整合各出资方的资源，实现资源共享，共同创造更大的价值。</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合资合作模式的特点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合资合作企业可以整合各出资方的优势资源，实现资源共享，提高资源利用效率。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合资合作模式能够分散经营风险，降低单一出资方的投资风险。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合资合作模式的优势与劣势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风险分散</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资源互补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合资合作模式的优势与劣势</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市场拓展：合资合作模式有利于企业拓展市场，扩大市场份额，提高企业竞争力。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合资合作企业可能面临不同出资方之间的文化冲突，影响企业内部的协调与合作。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文化冲突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375" r="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管理难度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由于各出资方的利益诉求可能存在差异，导致企业管理难度增加，决策效率降低。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合资合作企业面临更大的竞争压力，需要不断提高自身的竞争力以适应市场变化。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合资合作模式的优势与劣势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确定合资合作目标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明确合资合作的目标，如资源互补、市场拓展、技术升级等，以便更好地制定企业发展策略。</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制定合理的股权结构</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根据各出资方的实力、资源投入和风险承担等因素，制定合理的股权结构，确保各方利益的均衡。</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建立有效的沟通机制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加强各出资方之间的沟通与协调，建立良好的工作关系，确保企业运营顺畅。</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选择合适的合资合作模式</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根据企业自身的发展战略、资源状况和市场环境等因素，选择适合自己的合资合作模式。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合资合作模式的选择与实施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财务管理制度与合资合作的协同</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协同是指不同部门、不同业务之间相互配合、协调一致，共同实现企业整体目标的过程。在财务管理与合资合作中，协同是指双方在财务、管理、资源等方面的整合与优化，实现共同利益最大化。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协同定义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协同能够提高企业的整体效率、降低成本、增强市场竞争力，同时也有助于建立长期稳定的合作关系，促进企业可持续发展。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协同重要性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协同的定义与重要性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https://d.book118.com/737063052152006043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2024-09-17T20:57:01.026</cp:lastPrinted>
  <dcterms:created xsi:type="dcterms:W3CDTF">2024-09-17T12:57:01Z</dcterms:created>
  <dcterms:modified xsi:type="dcterms:W3CDTF">2024-09-17T12:57:03Z</dcterms:modified>
</cp:coreProperties>
</file>