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9B91B-FD1E-4FF3-B52F-F620E58AB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BC516-3C23-4DC1-8E07-9A0EDF384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60DE-484E-4D4A-969F-3AA0FDF4A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6C27E-FDA6-4CF7-AA88-586107BBE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73ADE9-A638-4296-84D9-B12466193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7DFFF-5C40-4900-8979-DFCCD7E52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B2E78-3839-4ED4-B801-3F50F518E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EB126-882D-4E8E-912A-4E2B56871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03A30-690E-47F4-BC4C-6AE8BA984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0DC84-6DDA-413B-B3E9-2047EA658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92388-0FD8-47D6-90E8-05A179396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6316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耳鼻咽喉科护理PPT\n## 1.耳鼻咽喉科概述及护理重要性\n### 1.1耳鼻咽喉科简介及业务范围\n### 1.2耳鼻咽喉科疾病种类及特点\n### 1.3耳鼻咽喉科护理在整体治疗中的作用\n## 2.耳鼻咽喉科护理基础知识\n### 2.1耳鼻咽喉科护理器械与设备\n### 2.2耳鼻咽喉科护理基本操作技术\n### 2.3耳鼻咽喉科护理药物及用法\n## 3.耳鼻咽喉科常见疾病护理\n### 3.1耳部疾病护理\n### 3.2鼻部疾病护理\n### 3.3咽喉部疾病护理\n## 4.耳鼻咽喉科特殊疾病护理\n### 4.1耳鼻咽喉科急症护理\n### 4.2耳鼻咽喉科手术护理\n### 4.3耳鼻咽喉科并发症预防与护理\n## 5.耳鼻咽喉科护理管理与健康教育\n### 5.1耳鼻咽喉科护理工作制度与流程\n### 5.2耳鼻咽喉科患者健康教育内容及方法\n### 5.3耳鼻咽喉科护理质量评价与持续改进\n## 6.耳鼻咽喉科护理发展趋势与展望\n### 6.1耳鼻咽喉科护理新技术与新方法\n### 6.2耳鼻咽喉科护理人才培养与队伍建设\n### 6.3耳鼻咽喉科护理未来发展趋势与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耳鼻咽喉科护理PPT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耳鼻咽喉科概述及护理重要性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耳鼻咽喉科简介及业务范围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耳鼻咽喉科是医学领域的一个分支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主要研究耳、鼻、喉及相关部位的疾病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包括耳部、鼻部、喉部、颈部等解剖结构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业务范围广泛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诊断和治疗各种耳鼻咽喉科疾病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如耳聋、耳鸣、中耳炎、鼻炎、鼻窦炎、咽喉炎等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涉及内科、外科、康复科等多学科领域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疾病种类繁多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耳部疾病：如外耳炎、中耳炎、耳聋、耳鸣等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鼻部疾病：如鼻炎、鼻窦炎、鼻息肉、鼻出血等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喉部疾病：如咽喉炎、喉癌、声带息肉等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颈部疾病：如颈部淋巴结炎、甲状腺疾病等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疾病特点各异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发病原因复杂，可能与遗传、环境、生活习惯等因素有关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症状多样，如疼痛、听力减退、鼻塞、声音嘶哑等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病程可能较长，需要长期治疗和护理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耳鼻咽喉科疾病种类及特点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耳鼻咽喉科护理在整体治疗中的作用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护理在治疗中的重要性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护理工作可以减轻患者症状，提高生活质量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有助于患者顺利康复，减少并发症的发生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可以提高患者对治疗的满意度，降低医疗纠纷风险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护理与治疗相辅相成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护理工作为治疗提供有力的支持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治疗方案需要根据患者的具体情况调整，护理工作可以为医生提供患者信息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护理与治疗相互协作，共同提高治疗效果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耳鼻咽喉科护理基础知识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护理器械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棉花球、棉签、纱布、止血钳等基本器械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耳鼻咽喉科专用器械：如鼻镜、喉镜、耳镜等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耳鼻咽喉科治疗设备：如雾化吸入器、微波治疗仪、负压吸引器等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护理设备：如患者转运车、氧气瓶、急救箱等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耳鼻咽喉科护理器械与设备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基本操作技术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病人评估：包括病史采集、体格检查、心理评估等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患者护理：包括生活护理、用药护理、症状护理等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患者教育：包括疾病知识、治疗过程、康复指导等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专科操作技术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耳鼻咽喉科检查技术：如耳镜检查、鼻镜检查、喉镜检查等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治疗配合：如雾化吸入、鼻窦冲洗、换药等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耳鼻咽喉科护理基本操作技术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抗生素：如青霉素、头孢类、大环内酯类等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消炎药：如非甾体抗炎药、激素类药物等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止痛药：如布洛芬、对乙酰氨基酚等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用法指导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药物剂量：根据患者年龄、体重、病情等因素调整剂量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用药时间：按照医嘱合理安排用药时间，如饭前、饭后、睡前等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用药注意事项：如药物过敏史、药物相互作用、孕妇及哺乳期用药等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耳鼻咽喉科护理药物及用法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耳鼻咽喉科常见疾病护理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外耳炎护理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保持外耳道清洁干燥，避免水进入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使用抗生素滴耳液，注意用药剂量和时间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避免挖耳等不良习惯，防止感染加重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中耳炎护理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遵医嘱使用抗生素，注意药物剂量和时间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保持耳部清洁，避免污水进入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注意观察症状，如疼痛、听力减退等，及时报告医生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耳聋、耳鸣护理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提供心理支持，帮助患者调整心态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遵医嘱使用药物，如神经营养药、血管扩张药等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鼓励患者进行听力康复训练，如佩戴助听器、进行语言训练等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耳部疾病护理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鼻炎护理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保持室内空气流通，避免过敏原接触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使用生理盐水冲洗鼻腔，保持鼻腔清洁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遵医嘱使用药物，如抗过敏药、消炎药等</a:t>
                </a:r>
                <a:endParaRPr/>
              </a:p>
            </p:txBody>
          </p:sp>
          <p:sp>
            <p:nvSpPr>
              <p:cNvPr id="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鼻窦炎护理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注意鼻腔清洁，避免鼻窦感染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遵医嘱使用抗生素，注意药物剂量和时间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鼓励患者进行鼻腔冲洗，减轻症状</a:t>
                </a:r>
                <a:endParaRPr/>
              </a:p>
            </p:txBody>
          </p:sp>
          <p:sp>
            <p:nvSpPr>
              <p:cNvPr id="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鼻息肉护理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遵医嘱使用药物，如类固醇鼻喷剂等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避免鼻腔刺激，如吸烟、接触过敏原等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如有手术指征，配合医生进行手术治疗</a:t>
                </a:r>
                <a:endParaRPr/>
              </a:p>
            </p:txBody>
          </p:sp>
          <p:sp>
            <p:nvSpPr>
              <p:cNvPr id="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鼻部疾病护理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保持室内空气流通，避免刺激性气体接触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使用含漱液漱口，保持口腔清洁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遵医嘱使用药物，如消炎药、止痛药等</a:t>
                </a:r>
                <a:endParaRPr/>
              </a:p>
            </p:txBody>
          </p:sp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咽喉炎护理</a:t>
                </a:r>
                <a:endParaRPr/>
              </a:p>
            </p:txBody>
          </p:sp>
        </p:grpSp>
        <p:grpSp>
          <p:nvGrpSpPr>
            <p:cNvPr id="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遵医嘱进行放疗或化疗，注意副作用的观察和护理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保持呼吸道通畅，避免呼吸困难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提供心理支持，帮助患者调整心态</a:t>
                </a:r>
                <a:endParaRPr/>
              </a:p>
            </p:txBody>
          </p:sp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喉癌护理</a:t>
                </a:r>
                <a:endParaRPr/>
              </a:p>
            </p:txBody>
          </p:sp>
        </p:grpSp>
        <p:grpSp>
          <p:nvGrpSpPr>
            <p:cNvPr id="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遵医嘱使用药物，如类固醇喉喷剂等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避免喉部刺激，如吸烟、过度用声等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如有手术指征，配合医生进行手术治疗</a:t>
                </a:r>
                <a:endParaRPr/>
              </a:p>
            </p:txBody>
          </p: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声带息肉护理</a:t>
                </a:r>
                <a:endParaRPr/>
              </a:p>
            </p:txBody>
          </p:sp>
        </p:grpSp>
      </p:grpSp>
      <p:pic>
        <p:nvPicPr>
          <p:cNvPr id="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咽喉部疾病护理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https://d.book118.com/737063161016006043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耳鼻咽喉科护理PPT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2024-09-16T18:53:10.405</cp:lastPrinted>
  <dcterms:created xsi:type="dcterms:W3CDTF">2024-09-16T10:53:10Z</dcterms:created>
  <dcterms:modified xsi:type="dcterms:W3CDTF">2024-09-16T10:53:12Z</dcterms:modified>
</cp:coreProperties>
</file>