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911AA-1A8A-46D7-8D92-912AFFECA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CB8B4-F985-44F8-8991-EA0C2D32E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CD532-9BCB-4F45-BDD3-C4638FF8D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9B3BD-CFF0-4073-A652-46652976B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50967-EDBD-4A01-99CA-A94602D27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3BB26-B021-48F3-B9AA-C7C70D8BD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8005E6-02A2-412A-A5BA-19FB83A1C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C9AD0-E643-4C0C-A6C1-85EE89448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11C5E-E8C3-449B-AC5F-98735E93E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5DA79-60D5-411B-9EBC-C4F1B657F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DADE1-0FDC-4B6D-B953-98F80D1C4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65046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卵巢肿瘤患者的饮食护理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卵巢肿瘤患者的康复与锻炼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卵巢肿瘤的预防与控制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37" r="29037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卵巢肿瘤是指发生在卵巢部位的肿瘤，可以是良性或恶性。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卵巢肿瘤有多种分类方法，如按组织学类型、恶性程度等分类。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早期卵巢肿瘤可能无明显症状，或仅有轻微腹部不适、腹胀等症状。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晚期症状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晚期卵巢肿瘤可能出现腹部胀痛、食欲不振、乏力等症状，严重时可能出现肠梗阻、呼吸困难等。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卵巢肿瘤可能引起多种并发症，如腹腔内出血、感染等。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医生通过妇科检查可初步判断是否存在卵巢肿瘤。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超声、CT、MRI等影像学检查有助于进一步确诊卵巢肿瘤及其性质。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血液肿瘤标志物检查有助于辅助诊断卵巢肿瘤，尤其是恶性卵巢肿瘤。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通过穿刺活检或手术切除标本进行病理学检查，可最终确定卵巢肿瘤的性质。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病理学检查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3945" b="1394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提供营养均衡、易于消化的食物，避免过度刺激和油腻食物。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保证充足的休息时间，根据病情适当安排活动，以增强身体免疫力。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评估患者的疼痛程度，采取适当的止痛措施，如药物治疗、物理治疗等。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关注患者的情绪变化，提供心理疏导和支持，帮助患者保持积极心态。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500" r="2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向患者及家属介绍卵巢肿瘤的相关知识，提高患者的认知水平，减少恐惧和焦虑。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指导患者采用积极的应对方式，如放松训练、呼吸练习等，以缓解压力和焦虑。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保持病房清洁卫生，定期更换床单、衣物等，预防感染的发生。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208" b="2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761" r="576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密切观察患者的出血情况，采取适当的止血措施，如使用止血药、输血等。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鼓励患者适当活动，避免长时间卧床，减少血栓形成的风险。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卵巢肿瘤患者的饮食护理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卵巢肿瘤患者需要摄入足够的蛋白质，以维持身体的正常代谢和修复。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增加膳食纤维的摄入，有助于改善肠道功能，预防便秘。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高纤维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减少高脂肪食物的摄入，有助于降低肿瘤生长速度和预防并发症。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低脂肪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保证摄入足够的维生素和矿物质，以满足身体的营养需求。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适量维生素和矿物质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适量食用鱼、肉、蛋、豆类等高蛋白食物，以提供充足的蛋白质。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保持低盐、低脂、低糖的饮食习惯，避免食用腌制、煎炸、烧烤等加工食品。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多食用新鲜蔬菜、水果和全谷类食物，以补充维生素、矿物质和膳食纤维。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定时定量，避免暴饮暴食，坚持细嚼慢咽，有助于消化吸收。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适宜食物与饮食习惯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https://d.book118.com/737065046136006053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2024-09-27T17:50:45.126</cp:lastPrinted>
  <dcterms:created xsi:type="dcterms:W3CDTF">2024-09-27T09:50:45Z</dcterms:created>
  <dcterms:modified xsi:type="dcterms:W3CDTF">2024-09-27T09:50:47Z</dcterms:modified>
</cp:coreProperties>
</file>