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CCDBD-9469-4CEA-AF90-76D908F4A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658A9-D63B-4575-8A86-7758E7C71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3ECE4-6E3A-47F0-ACFA-5039600C3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0CB34C-D67A-4727-B14A-F3E2E72AC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85055E-B2A7-4BF2-BA1E-5CB5D31A7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07705C-A30F-49EE-8E61-A3E6FC171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3964B7-7737-4202-ACCB-A79C64493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0668BE-D632-4AB0-B80C-8A3248A2A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AF3BE0-E274-4AF4-B677-14E895824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76383-904D-4E99-9C25-A85423ACC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20684-DA66-4E03-A882-7407C839F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651030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《管理的真相》ppt课件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管理的定义与目的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管理的基本原则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管理的主要方法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管理者的角色与职责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管理中的挑战与应对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管理的发展趋势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管理的定义与目的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管理是对资源进行有效整合以达成组织目标的过程。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涉及到计划、组织、领导、控制等多个方面，其核心目的是通过协调和整合组织内外的各种资源，实现组织的目标和愿景。管理不仅仅是单一的活动，而是一个系统性的过程，它需要管理者运用策略、技巧和工具，对资源进行合理配置和有效利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563" r="28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管理的目的是实现组织的目标和愿景，提高组织的效率和效能。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的根本目的是为了实现组织的目标和愿景，这需要管理者制定明确的目标，并组织、协调和整合各种资源以达成这些目标。同时，管理也需要关注组织的效率和效能，通过有效的资源配置和利用，提高组织的整体表现和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管理的重要性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管理对于组织的成功和发展至关重要，它能够提高组织的效率和效能，帮助组织应对挑战和机遇。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现代社会中，组织面临着激烈的竞争和复杂的环境，管理的重要性愈发凸显。一个有效的管理体系能够帮助组织提高效率和效能，优化资源配置，增强组织的竞争力和适应能力。同时，管理还能够协调组织内部的利益关系，化解矛盾和冲突，增强组织的凝聚力和稳定性。因此，管理对于组织的成功和发展具有不可替代的作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910" r="27910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目标明确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目标明确是管理工作的前提，它确保团队成员能够明确自己的工作方向和预期成果。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制定明确、可衡量、可达成、相关性强和时限明确的目标（SMART原则），有助于提高团队的执行力和工作效率。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目标明确有助于激发团队成员的积极性和创造力，推动团队不断向前发展。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制定详细的工作计划，包括任务分配、时间安排、资源调配等，有助于确保工作的顺利进行。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计划性有助于减少工作中的混乱和浪费，降低风险，提高工作效率。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996" r="199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02" r="150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计划性是管理工作的基础，它确保团队能够有序、高效地开展工作。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分工与合作是管理工作的重要手段，它能够充分发挥团队成员的特长和优势，提高整体效率。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根据团队成员的特长和资源进行合理分工，确保每个成员都能够发挥自己的最大价值。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968" b="2968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加强团队成员之间的合作，促进信息共享和资源整合，提高团队的协同作战能力。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分工与合作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711" r="3711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有效的沟通是管理工作的关键，它能够确保信息的准确传递和理解。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建立良好的沟通机制，包括定期会议、工作汇报、信息反馈等，确保团队成员之间的信息交流畅通无阻。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有效的沟通有助于消除误解和冲突，增强团队凝聚力和向心力，推动团队不断向前发展。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有效的沟通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管理的主要方法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以任务为导向，关注具体目标，强调计划和执行。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任务管理法是一种将工作分解为具体任务，并逐一完成的管理方法。它强调明确的目标和计划，以及有效的执行。通过任务管理法，组织能够更好地分配资源，协调团队成员，确保工作的高效完成。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任务管理法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以人为本，关注员工的成长和发展，强调团队建设和激励。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管理法是一种以员工为中心的管理方法，关注员工的个人需求、成长和发展。它强调团队建设和员工关系的培养，通过有效的激励手段，激发员工的积极性和创造力。人员管理法有助于提高员工的归属感和忠诚度，增强组织的凝聚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人员管理法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设定明确的目标，关注结果导向，强调绩效评估和持续改进。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法是一种以目标为导向的管理方法，通过设定明确、可衡量的目标，关注结果导向。它强调绩效评估和持续改进，通过定期评估目标的完成情况，及时调整和优化管理策略。目标管理法有助于提高组织的效率和效果，促进组织的长期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以项目为基础，关注时间、成本和质量，强调团队协作和风险管理。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法是一种以项目为单位的管理方法，关注项目的生命周期和各阶段的协调管理。它强调时间、成本和质量的管理，通过团队协作和风险管理，确保项目的顺利实施。项目管理法有助于提高组织的项目管理能力和应对复杂任务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https://d.book118.com/737065103015006042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2024-09-15T05:41:23.234</cp:lastPrinted>
  <dcterms:created xsi:type="dcterms:W3CDTF">2024-09-14T21:41:23Z</dcterms:created>
  <dcterms:modified xsi:type="dcterms:W3CDTF">2024-09-14T21:41:25Z</dcterms:modified>
</cp:coreProperties>
</file>