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8F0B8D-4CF6-46A5-8A78-246B16409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124087-371F-4CC6-A42F-904A98480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C5DE49-FD28-4874-8C3D-5137BFE57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3F9A76-D55D-43A1-9294-88B82C805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BFA40B-68F0-45C1-A105-C83A0093B0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5DB39D-BFF4-4151-80C3-B31E1C5BE9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08F960-4BF7-40EB-91DD-3BDF8E31C2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2BA6D5-558A-4391-AE00-D1A192D948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E97159-4BF0-4B52-850B-32803B4221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8AD34D-9C51-4244-BA14-9FB746EAC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E3D27F-F268-4503-B4B2-A82994B25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65160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大客户营销管理策略与客户体验的关联性分析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大客户营销管理策略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客户体验概念及重要性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大客户营销管理策略与客户体验关联性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实证分析：某企业大客户营销管理与客户体验实践案例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随着全球化进程的加速和市场竞争的日益激烈，企业需要更加关注客户需求和体验，以提升品牌价值和市场份额。</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市场竞争日益激烈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客户体验已成为企业核心竞争力的重要组成部分，对于大客户而言尤为重要，因为他们往往对企业的业绩和品牌形象产生重大影响。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客户体验成为核心竞争力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传统的营销管理策略已无法满足现代企业的需求，企业需要更加关注大客户的个性化需求和情感价值，制定相应的营销管理策略。</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营销管理策略的转变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研究目的：本研究旨在探讨大客户营销管理策略与客户体验之间的关联性，为企业制定更加有效的大客户营销管理策略提供理论支持和实践指导。</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研究问题：本研究将围绕以下几个问题展开探讨</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大客户营销管理策略对客户体验的影响机制是什么？</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不同类型的大客户营销管理策略对客户体验的影响有何差异？</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如何根据大客户的个性化需求和情感价值制定相应的营销管理策略？</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如何评价大客户营销管理策略的有效性？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大客户营销管理策略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大客户通常指对企业的产品或服务需求量大、购买力强、影响力广泛的客户。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大客户往往具有购买决策复杂、需求多样化、对服务要求高、价格敏感度相对较低等特点。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定制化产品策略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根据大客户的特定需求，提供定制化的产品或服务，以满足其特殊业务需求。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个性化策略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针对不同大客户的行业背景、业务需求等制定个性化的营销策略，以满足其独特需求。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关系营销策略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通过建立长期稳定的合作关系，提供优质的服务和产品，增强大客户的忠诚度和黏性。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营销策略制定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750" r="18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运用CRM系统对大客户信息进行全面管理，实现精准营销和服务。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客户关系管理（CRM）系统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通过社交媒体平台与大客户进行互动，了解其需求和反馈，提升品牌知名度和影响力。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社交媒体营销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通过组织线下活动如研讨会、展会等，与大客户进行面对面交流，深入了解其需求并建立信任关系。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线下活动营销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营销手段选择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客户体验概念及重要性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客户在使用产品或服务过程中所形成的直接感受，包括视觉、听觉、触觉等方面的体验。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感知体验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39" r="1503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情感体验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思考体验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243" r="2424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客户在与企业互动过程中所产生的情感反应，如信任、满意、愉悦等。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客户在消费过程中所产生的思考和认知，如对产品或服务的理解、对企业的印象等。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客户体验定义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促进口碑传播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满意的客户会向亲朋好友推荐企业的产品或服务，形成良好的口碑传播效应。</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增加销售额和市场份额</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良好的客户体验能够吸引更多潜在客户，增加销售额和市场份额。</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提升客户满意度和忠诚度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优质的客户体验能够增强客户对企业的信任和好感，从而提高客户满意度和忠诚度。</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客户体验对企业价值影响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https://d.book118.com/737065160065006040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2024-09-12T20:54:18.169</cp:lastPrinted>
  <dcterms:created xsi:type="dcterms:W3CDTF">2024-09-12T12:54:18Z</dcterms:created>
  <dcterms:modified xsi:type="dcterms:W3CDTF">2024-09-12T12:54:20Z</dcterms:modified>
</cp:coreProperties>
</file>