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7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" Target="slides/slide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34750D-7D5F-4737-AEC2-5E718CA32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4427A-839E-4359-B037-E7BAA43C6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63DBA-6AAC-478D-A3FC-D6A8C303E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38A6E4-E950-494A-95D0-13BE731F1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DE00A7-AEA4-4DBE-BA5B-2330686BE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D777CB-EDDE-4B46-BA64-AC209169C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0FA668-B5AE-402F-89EA-E2B00224B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A9A720-FBF8-42CF-A99E-824FBECBF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027949-72E1-438A-8853-59642377B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7CF1B-8BCD-4F20-83E0-44FBD0E3A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067479-AEF6-41CE-831D-2D85F7E87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06516016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《星3g手机操作教程》ppt课件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星3g手机简介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手机基本操作教程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常用功能操作教程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高级功能操作教程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常见问题解答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星3g手机简介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852041" y="2608040"/>
            <a:ext cx="1741075" cy="1743361"/>
            <a:chOff x="1852041" y="2608040"/>
            <a:chExt cx="1741075" cy="1743361"/>
          </a:xfrm>
        </p:grpSpPr>
        <p:sp>
          <p:nvSpPr>
            <p:cNvPr id="3" name="Freeform 3"/>
            <p:cNvSpPr/>
            <p:nvPr/>
          </p:nvSpPr>
          <p:spPr>
            <a:xfrm>
              <a:off x="1852041" y="2608040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5" name="Freeform 5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8" name="Freeform 8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11" name="Freeform 11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76214" y="2441829"/>
            <a:ext cx="497967" cy="2077498"/>
            <a:chOff x="2476214" y="2441829"/>
            <a:chExt cx="497967" cy="2077498"/>
          </a:xfrm>
        </p:grpSpPr>
        <p:sp>
          <p:nvSpPr>
            <p:cNvPr id="14" name="Freeform 14"/>
            <p:cNvSpPr/>
            <p:nvPr/>
          </p:nvSpPr>
          <p:spPr>
            <a:xfrm>
              <a:off x="247621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 flipV="1">
              <a:off x="247621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1852041" y="2607469"/>
            <a:ext cx="1741075" cy="1743361"/>
            <a:chOff x="1852041" y="2607469"/>
            <a:chExt cx="1741075" cy="1743361"/>
          </a:xfrm>
        </p:grpSpPr>
        <p:sp>
          <p:nvSpPr>
            <p:cNvPr id="17" name="Freeform 17"/>
            <p:cNvSpPr/>
            <p:nvPr/>
          </p:nvSpPr>
          <p:spPr>
            <a:xfrm>
              <a:off x="1852041" y="2607469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19" name="Freeform 19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2" name="Freeform 22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5" name="Freeform 25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2476214" y="2441257"/>
            <a:ext cx="497967" cy="2077498"/>
            <a:chOff x="2476214" y="2441257"/>
            <a:chExt cx="497967" cy="2077498"/>
          </a:xfrm>
        </p:grpSpPr>
        <p:sp>
          <p:nvSpPr>
            <p:cNvPr id="28" name="Freeform 28"/>
            <p:cNvSpPr/>
            <p:nvPr/>
          </p:nvSpPr>
          <p:spPr>
            <a:xfrm>
              <a:off x="247621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 flipV="1">
              <a:off x="247621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3653980" y="3200971"/>
            <a:ext cx="2390966" cy="2394109"/>
            <a:chOff x="3653980" y="3200971"/>
            <a:chExt cx="2390966" cy="2394109"/>
          </a:xfrm>
        </p:grpSpPr>
        <p:sp>
          <p:nvSpPr>
            <p:cNvPr id="31" name="Freeform 31"/>
            <p:cNvSpPr/>
            <p:nvPr/>
          </p:nvSpPr>
          <p:spPr>
            <a:xfrm>
              <a:off x="3653980" y="3200971"/>
              <a:ext cx="2390966" cy="2394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3" name="Freeform 33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6" name="Freeform 36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9" name="Freeform 39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11135" y="2972753"/>
            <a:ext cx="683800" cy="2852928"/>
            <a:chOff x="4511135" y="2972753"/>
            <a:chExt cx="683800" cy="2852928"/>
          </a:xfrm>
        </p:grpSpPr>
        <p:sp>
          <p:nvSpPr>
            <p:cNvPr id="42" name="Freeform 42"/>
            <p:cNvSpPr/>
            <p:nvPr/>
          </p:nvSpPr>
          <p:spPr>
            <a:xfrm>
              <a:off x="4511135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 flipV="1">
              <a:off x="4511135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3648742" y="3197923"/>
            <a:ext cx="2396966" cy="2400109"/>
            <a:chOff x="3648742" y="3197923"/>
            <a:chExt cx="2396966" cy="2400109"/>
          </a:xfrm>
        </p:grpSpPr>
        <p:sp>
          <p:nvSpPr>
            <p:cNvPr id="45" name="Freeform 45"/>
            <p:cNvSpPr/>
            <p:nvPr/>
          </p:nvSpPr>
          <p:spPr>
            <a:xfrm>
              <a:off x="3648742" y="3197923"/>
              <a:ext cx="2396966" cy="2400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47" name="Freeform 47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0" name="Freeform 50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3" name="Freeform 53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5" name="Group 55"/>
          <p:cNvGrpSpPr/>
          <p:nvPr/>
        </p:nvGrpSpPr>
        <p:grpSpPr>
          <a:xfrm>
            <a:off x="4508087" y="2969133"/>
            <a:ext cx="685514" cy="2860167"/>
            <a:chOff x="4508087" y="2969133"/>
            <a:chExt cx="685514" cy="2860167"/>
          </a:xfrm>
        </p:grpSpPr>
        <p:sp>
          <p:nvSpPr>
            <p:cNvPr id="56" name="Freeform 56"/>
            <p:cNvSpPr/>
            <p:nvPr/>
          </p:nvSpPr>
          <p:spPr>
            <a:xfrm>
              <a:off x="4508087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 flipV="1">
              <a:off x="4508087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124670" y="2332768"/>
            <a:ext cx="2128075" cy="2130933"/>
            <a:chOff x="6124670" y="2332768"/>
            <a:chExt cx="2128075" cy="2130933"/>
          </a:xfrm>
        </p:grpSpPr>
        <p:sp>
          <p:nvSpPr>
            <p:cNvPr id="59" name="Freeform 59"/>
            <p:cNvSpPr/>
            <p:nvPr/>
          </p:nvSpPr>
          <p:spPr>
            <a:xfrm>
              <a:off x="6124670" y="2332768"/>
              <a:ext cx="2128075" cy="2130933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1" name="Freeform 61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4" name="Freeform 64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7" name="Freeform 67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9" name="Group 69"/>
          <p:cNvGrpSpPr/>
          <p:nvPr/>
        </p:nvGrpSpPr>
        <p:grpSpPr>
          <a:xfrm>
            <a:off x="6887527" y="2129600"/>
            <a:ext cx="608648" cy="2539364"/>
            <a:chOff x="6887527" y="2129600"/>
            <a:chExt cx="608648" cy="2539364"/>
          </a:xfrm>
        </p:grpSpPr>
        <p:sp>
          <p:nvSpPr>
            <p:cNvPr id="70" name="Freeform 70"/>
            <p:cNvSpPr/>
            <p:nvPr/>
          </p:nvSpPr>
          <p:spPr>
            <a:xfrm>
              <a:off x="6887527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 flipV="1">
              <a:off x="6887527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128195" y="2331911"/>
            <a:ext cx="2132933" cy="2135696"/>
            <a:chOff x="6128195" y="2331911"/>
            <a:chExt cx="2132933" cy="2135696"/>
          </a:xfrm>
        </p:grpSpPr>
        <p:sp>
          <p:nvSpPr>
            <p:cNvPr id="73" name="Freeform 73"/>
            <p:cNvSpPr/>
            <p:nvPr/>
          </p:nvSpPr>
          <p:spPr>
            <a:xfrm>
              <a:off x="6128195" y="2331911"/>
              <a:ext cx="2132933" cy="2135696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5" name="Freeform 75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8" name="Freeform 78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81" name="Freeform 81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3" name="Group 83"/>
          <p:cNvGrpSpPr/>
          <p:nvPr/>
        </p:nvGrpSpPr>
        <p:grpSpPr>
          <a:xfrm>
            <a:off x="6892861" y="2128361"/>
            <a:ext cx="609981" cy="2545080"/>
            <a:chOff x="6892861" y="2128361"/>
            <a:chExt cx="609981" cy="2545080"/>
          </a:xfrm>
        </p:grpSpPr>
        <p:sp>
          <p:nvSpPr>
            <p:cNvPr id="84" name="Freeform 84"/>
            <p:cNvSpPr/>
            <p:nvPr/>
          </p:nvSpPr>
          <p:spPr>
            <a:xfrm>
              <a:off x="6892861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 flipV="1">
              <a:off x="6892861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8370475" y="3384518"/>
            <a:ext cx="1691640" cy="1693831"/>
            <a:chOff x="8370475" y="3384518"/>
            <a:chExt cx="1691640" cy="1693831"/>
          </a:xfrm>
        </p:grpSpPr>
        <p:sp>
          <p:nvSpPr>
            <p:cNvPr id="87" name="Freeform 87"/>
            <p:cNvSpPr/>
            <p:nvPr/>
          </p:nvSpPr>
          <p:spPr>
            <a:xfrm>
              <a:off x="8370475" y="3384518"/>
              <a:ext cx="1691640" cy="169383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89" name="Freeform 89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1" name="Group 91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2" name="Freeform 92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5" name="Freeform 95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976932" y="3223070"/>
            <a:ext cx="483775" cy="2018442"/>
            <a:chOff x="8976932" y="3223070"/>
            <a:chExt cx="483775" cy="2018442"/>
          </a:xfrm>
        </p:grpSpPr>
        <p:sp>
          <p:nvSpPr>
            <p:cNvPr id="98" name="Freeform 98"/>
            <p:cNvSpPr/>
            <p:nvPr/>
          </p:nvSpPr>
          <p:spPr>
            <a:xfrm>
              <a:off x="8976932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 flipV="1">
              <a:off x="8976932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8365141" y="3394805"/>
            <a:ext cx="1696498" cy="1698688"/>
            <a:chOff x="8365141" y="3394805"/>
            <a:chExt cx="1696498" cy="1698688"/>
          </a:xfrm>
        </p:grpSpPr>
        <p:sp>
          <p:nvSpPr>
            <p:cNvPr id="101" name="Freeform 101"/>
            <p:cNvSpPr/>
            <p:nvPr/>
          </p:nvSpPr>
          <p:spPr>
            <a:xfrm>
              <a:off x="8365141" y="3394805"/>
              <a:ext cx="1696498" cy="1698688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3" name="Freeform 103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5" name="Group 105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6" name="Freeform 106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9" name="Freeform 109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8973312" y="3232880"/>
            <a:ext cx="485203" cy="2024254"/>
            <a:chOff x="8973312" y="3232880"/>
            <a:chExt cx="485203" cy="2024254"/>
          </a:xfrm>
        </p:grpSpPr>
        <p:sp>
          <p:nvSpPr>
            <p:cNvPr id="112" name="Freeform 112"/>
            <p:cNvSpPr/>
            <p:nvPr/>
          </p:nvSpPr>
          <p:spPr>
            <a:xfrm>
              <a:off x="897331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 flipV="1">
              <a:off x="897331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4" name="AutoShape 114"/>
          <p:cNvSpPr/>
          <p:nvPr/>
        </p:nvSpPr>
        <p:spPr>
          <a:xfrm>
            <a:off x="1881440" y="1529633"/>
            <a:ext cx="1711676" cy="926585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5" name="AutoShape 115"/>
          <p:cNvSpPr/>
          <p:nvPr/>
        </p:nvSpPr>
        <p:spPr>
          <a:xfrm>
            <a:off x="3930347" y="2068834"/>
            <a:ext cx="1861281" cy="801731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6" name="AutoShape 116"/>
          <p:cNvSpPr/>
          <p:nvPr/>
        </p:nvSpPr>
        <p:spPr>
          <a:xfrm>
            <a:off x="6291044" y="4827209"/>
            <a:ext cx="1961702" cy="676877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17" name="AutoShape 117"/>
          <p:cNvSpPr/>
          <p:nvPr/>
        </p:nvSpPr>
        <p:spPr>
          <a:xfrm>
            <a:off x="8259490" y="2472045"/>
            <a:ext cx="1802625" cy="598843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8" name="AutoShape 118"/>
          <p:cNvSpPr/>
          <p:nvPr/>
        </p:nvSpPr>
        <p:spPr>
          <a:xfrm>
            <a:off x="2048111" y="2956888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19" name="AutoShape 119"/>
          <p:cNvSpPr/>
          <p:nvPr/>
        </p:nvSpPr>
        <p:spPr>
          <a:xfrm>
            <a:off x="4161675" y="3892047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时尚的外观设计</a:t>
            </a:r>
            <a:endParaRPr lang="en-US" sz="1100"/>
          </a:p>
        </p:txBody>
      </p:sp>
      <p:sp>
        <p:nvSpPr>
          <p:cNvPr id="120" name="AutoShape 120"/>
          <p:cNvSpPr/>
          <p:nvPr/>
        </p:nvSpPr>
        <p:spPr>
          <a:xfrm>
            <a:off x="6500820" y="2876320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轻巧便携</a:t>
            </a:r>
            <a:endParaRPr lang="en-US" sz="1100"/>
          </a:p>
        </p:txBody>
      </p:sp>
      <p:sp>
        <p:nvSpPr>
          <p:cNvPr id="121" name="AutoShape 121"/>
          <p:cNvSpPr/>
          <p:nvPr/>
        </p:nvSpPr>
        <p:spPr>
          <a:xfrm>
            <a:off x="8543982" y="3710771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长续航能力</a:t>
            </a:r>
            <a:endParaRPr lang="en-US" sz="1100"/>
          </a:p>
        </p:txBody>
      </p:sp>
      <p:grpSp>
        <p:nvGrpSpPr>
          <p:cNvPr id="122" name="Group 122"/>
          <p:cNvGrpSpPr/>
          <p:nvPr/>
        </p:nvGrpSpPr>
        <p:grpSpPr>
          <a:xfrm>
            <a:off x="355440" y="80608"/>
            <a:ext cx="8413466" cy="723900"/>
            <a:chOff x="355440" y="80608"/>
            <a:chExt cx="8413466" cy="723900"/>
          </a:xfrm>
        </p:grpSpPr>
        <p:sp>
          <p:nvSpPr>
            <p:cNvPr id="123" name="TextBox 123"/>
            <p:cNvSpPr txBox="1"/>
            <p:nvPr/>
          </p:nvSpPr>
          <p:spPr>
            <a:xfrm>
              <a:off x="948881" y="80608"/>
              <a:ext cx="7820025" cy="7239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2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星3g手机的特点和优势</a:t>
              </a:r>
            </a:p>
          </p:txBody>
        </p:sp>
        <p:sp>
          <p:nvSpPr>
            <p:cNvPr id="124" name="AutoShape 124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星3g手机的特点和优势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优势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高性价比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良好的用户体验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强大的功能配置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4292" r="14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舒适的手感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外观设计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简约时尚的造型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星3g手机的外观和界面设计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精致的细节处理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界面设计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直观易用的图标和菜单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星3g手机的外观和界面设计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个性化的主题和壁纸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流畅的动画效果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星3g手机的外观和界面设计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性能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大容量存储空间和内存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高性能处理器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星3g手机的性能和功能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星3g手机的性能和功能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支持多种网络制式和高速网络连接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星3g手机的性能和功能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拍照和录像功能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多任务处理能力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内置多种实用工具和应用软件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手机基本操作教程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946" r="349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74" r="324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按下手机侧面的电源键，等待屏幕亮起，完成开机。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长按电源键，选择“关机”选项，确认关机即可。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开机与关机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259" b="23259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从手机屏幕底部向上滑动，解锁屏幕。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设置图案或密码解锁方式，按照预设的路径或输入密码进行解锁。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解锁屏幕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图案或密码解锁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滑动解锁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找到通讯录应用，点击进入。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打开通讯录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833" r="883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通过拼音、字母或数字快速查找联系人。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查找联系人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找到联系人的电话号码，点击拨号键进行拨打。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拨打电话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拨打电话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找到短信应用，点击进入。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打开短信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280" r="1228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编写短信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添加附件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807" b="180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在短信编辑框中输入接收人和内容，点击发送键发送。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如有需要，可以添加图片、音频等附件。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发送短信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开启移动数据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进入设置菜单，开启移动数据功能。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连接WiFi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进入设置菜单，搜索并连接可用的WiFi网络。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连接网络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常用功能操作教程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打开相机应用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在主屏幕上找到相机应用图标，轻触打开。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拍照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调整摄像头对准目标，轻触屏幕上的拍照按钮。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调整摄像头对准目标，轻触屏幕上的录像按钮开始录制，再次轻触停止录制。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查看照片和视频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在相册应用中查看已拍摄的照片和视频。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拍照和录像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打开浏览器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在主屏幕上找到浏览器应用图标，轻触打开。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输入网址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在地址栏中输入要访问的网址。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浏览网页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轻触搜索或输入框，输入关键词进行搜索，或滚动页面浏览内容。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保存网页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长按需要保存的网页，选择“保存网页”选项进行保存。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使用浏览器上网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在主屏幕上找到地图应用图标，轻触打开。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打开地图应用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点击屏幕上的定位按钮，地图会自动定位当前位置。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定位当前位置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在搜索栏中输入地点关键词进行搜索。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搜索地点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选择搜索结果中的地点，点击“导航”按钮开始导航。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导航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使用地图定位</a:t>
              </a:r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7561216" y="4243912"/>
            <a:ext cx="351668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7176058" y="3006206"/>
            <a:ext cx="423509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957845" y="4275469"/>
            <a:ext cx="426165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232857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打开音乐播放器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8117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在主屏幕上找到音乐播放器应用图标，轻触打开。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957845" y="3006206"/>
            <a:ext cx="3739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7557448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播放音乐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557448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选择要播放的音乐曲目，轻触播放按钮开始播放。</a:t>
            </a:r>
          </a:p>
        </p:txBody>
      </p:sp>
      <p:sp>
        <p:nvSpPr>
          <p:cNvPr id="10" name="Freeform 10"/>
          <p:cNvSpPr/>
          <p:nvPr/>
        </p:nvSpPr>
        <p:spPr>
          <a:xfrm>
            <a:off x="4466824" y="2523538"/>
            <a:ext cx="905462" cy="905462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20729" y="3207577"/>
            <a:ext cx="1665683" cy="1665683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220648" y="2409031"/>
            <a:ext cx="1019969" cy="1019969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682449" y="3207577"/>
            <a:ext cx="1283490" cy="128349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232857" y="452627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收听广播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8117" y="508215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打开广播应用，选择要收听的频道进行收听。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72066" y="451603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创建播放列表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2066" y="5071910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长按需要添加的音乐曲目，选择“添加到播放列表”选项进行添加。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收听音乐和广播</a:t>
              </a:r>
            </a:p>
          </p:txBody>
        </p:sp>
      </p:grp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833" b="1383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在主屏幕上找到视频播放器应用图标，轻触打开。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打开视频播放器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选择要播放的视频文件，轻触播放按钮开始播放。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播放视频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打开电影应用，选择要观看的电影进行观看。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观看电影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在视频播放过程中，可以调节音量和屏幕亮度以满足观看需求。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调节音量和亮度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观看视频和电影</a:t>
              </a:r>
            </a:p>
          </p:txBody>
        </p:sp>
      </p:grp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https://d.book118.com/737065160162006031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142</Paragraphs>
  <Slides>24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29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2024-09-04T10:39:12.850</cp:lastPrinted>
  <dcterms:created xsi:type="dcterms:W3CDTF">2024-09-04T02:39:12Z</dcterms:created>
  <dcterms:modified xsi:type="dcterms:W3CDTF">2024-09-04T02:39:15Z</dcterms:modified>
</cp:coreProperties>
</file>