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D6CEF-4A97-4F9F-AB9B-88DFBF005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B9428-D903-4A30-89B4-6122EA0AE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C11B1-6968-425C-9DDC-6B1B29306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5E4AB-2CDC-4755-B298-00137B84B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DEADD6-F0E4-48BD-9E0E-02DE6799B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C77597-A744-4CB2-97E9-15ECB83AD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A29CAF-E16D-4EF2-ABAF-40FFAEC39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4A412-7A0E-4320-90FF-2F86198F9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7DCD3-3961-4588-9BA1-3BFADCA66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59B32-E9CA-42F8-9C73-DFA328BA8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552B9-F2E0-40EF-A50C-FADFC6794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66134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4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危险废物资源综合利用项目的技术创新与管理方案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危险废物资源综合利用项目概述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技术创新在危险废物资源综合利用中的应用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危险废物资源综合利用项目的管理方案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危险废物资源综合利用项目的政策与法规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危险废物资源综合利用项目的社会经济效益与环境影响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危险废物资源综合利用项目的案例分析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危险废物资源综合利用项目概述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537" b="195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危险废物资源综合利用项目是指将危险废物进行资源化、减量化和无害化处理，将其转化为有价值的资源和产品的过程。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危险废物具有环境危害性和资源潜力，需要进行严格的环保监管和技术创新，实现资源的高效利用和环境的保护。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提高危险废物的资源化利用率，降低危险废物的处置压力，减少对环境的污染，实现经济和环境的双重效益。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危险废物资源综合利用项目是实现可持续发展的重要手段，对于推动循环经济、建设生态文明具有重要意义。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01" r="1270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17" r="16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我国危险废物产生量大，资源化利用率较低，处理处置能力不足，存在较大的环境风险。近年来，国家加强了对危险废物的管理和治理，推动危险废物资源综合利用技术的研发和应用。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随着环保要求的提高和技术的进步，危险废物资源综合利用将向高效、环保、资源化的方向发展，同时将加强与其他产业的融合发展，形成新的产业链和经济增长点。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技术创新在危险废物资源综合利用中的应用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探索危险废物高温熔融与金属回收技术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研究高温熔融处理工艺，实现危险废物中金属的有效提取和回收。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研发新型危险废物识别与分类技术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通过先进的传感器和人工智能技术，实现危险废物的快速、准确识别与分类，提高资源化利用效率。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开发高效危险废物破碎与分选技术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研究新型破碎方法和分选技术，提高危险废物处理规模和资源化利用率。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新技术研发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优化焚烧工艺参数，降低污染物排放，提高能量回收效率。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改进危险废物焚烧技术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通过微生物驯化和优化反应条件，提高生物处理效率，降低处理成本。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升级危险废物生物处理技术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改进固化剂配方和稳定化技术，提高危险废物的稳定性和资源化利用价值。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优化危险废物固化稳定化技术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现有技术的改进与优化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将不同处理技术进行有机组合，实现危险废物的全面处理和高效资源化利用。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集成危险废物处理与资源化利用技术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整合各类数据资源，实现危险废物全过程监控和管理，提高管理效率。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构建危险废物管理信息系统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通过智能化调度和物流管理，降低运输成本，提高资源化利用效率。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优化危险废物物流与调度系统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技术集成与系统优化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611" b="561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研究危险废物无害化处理技术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通过物理、化学和生物方法，降低危险废物处理过程中的二次污染风险。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开发危险废物安全处置技术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研究新型安全处置技术和设备，确保危险废物处置过程中的环境安全。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探索危险废物环境监测与预警技术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建立完善的环境监测体系，实现危险废物处理和处置过程中的实时监控和预警。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环保与安全技术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危险废物资源综合利用项目的管理方案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明确各部门的职责和分工，确保项目顺利实施。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建立项目组织架构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规范项目立项、实施、验收等各阶段的管理流程，提高项目管理效率。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制定项目管理流程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利用信息化技术，实现项目进度、质量、成本的实时监控和管理。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引入信息化管理手段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项目管理体制与机制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https://d.book118.com/737066134013006051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2024-09-23T22:08:04.778</cp:lastPrinted>
  <dcterms:created xsi:type="dcterms:W3CDTF">2024-09-23T14:08:04Z</dcterms:created>
  <dcterms:modified xsi:type="dcterms:W3CDTF">2024-09-23T14:08:06Z</dcterms:modified>
</cp:coreProperties>
</file>