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221E32-B9B6-4AD2-8F95-6B29C5D2F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92C815-0A66-417A-B822-272F32D7A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17C52F-DA83-4CE3-A0D4-2C4DD9A2A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28853-1911-4B9F-908B-2EADF3786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29F6A2-8F1F-446E-B41A-DAC560E84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35733D-A8C8-4BEB-9F65-263C8F5E1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ABF532-42AC-400E-B3EE-D4737DC7C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089FEE-7891-4E84-9829-D21548631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93D939-F6C2-46E0-869C-BC81DC021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304155-B810-46EE-96FB-EBD15FD1F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67986-7486-496A-A7E1-635BCBB22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0203615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航空航天行业2024年产品质量管理改进方案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行业现状及挑战分析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改进方案目标与原则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原材料采购及供应商管理优化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生产过程监控与改进措施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成品检验与交付流程优化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质量管理体系建设与持续改进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行业现状及挑战分析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航空航天行业是典型的高科技产业，涉及复杂的研发、设计、制造和测试过程。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高科技产业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严格的质量要求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全球化竞争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由于产品涉及飞行安全，航空航天行业对产品质量的要求极为严格。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随着全球市场的开放和竞争的加剧，航空航天企业需要不断提高产品质量以赢得市场。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航空航天行业概况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质量管理体系不完善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部分企业尚未建立完善的质量管理体系，导致产品质量不稳定。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缺乏统一的质量标准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行业内缺乏统一的质量标准，使得不同企业之间的产品质量参差不齐。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质量控制手段落后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一些企业仍采用传统的质量控制手段，无法满足现代航空航天产品的高质量要求。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产品质量管理现状及问题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国际竞争压力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随着全球航空航天市场的开放，国际竞争日益激烈，企业需要不断提高产品质量以赢得市场份额。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客户对航空航天产品的需求越来越多样化，对企业的产品研发、设计和制造能力提出了更高的要求。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供应链协同挑战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航空航天产品的制造涉及全球范围内的供应链协同，企业需要加强供应链管理以确保产品质量和交货期。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面临的市场竞争与挑战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改进方案目标与原则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强化质量管理体系建设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完善质量管理体系，确保产品设计、生产、检验等各环节的质量控制，提高产品质量水平。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加强供应商管理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优化供应商选择和管理流程，确保原材料和零部件的质量符合标准，从源头保障产品质量。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引入先进的质量管理理念和方法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借鉴国际先进的质量管理经验，如六西格玛管理、精益生产等，提高产品质量的一致性和稳定性。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提高产品质量水平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加强跨部门协作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强化研发、生产、采购等部门之间的沟通与协作，确保产品设计和生产的高效衔接，降低生产成本和周期。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通过工艺改进、设备升级等手段，提高生产效率和产品质量稳定性，降低生产成本。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实施精益生产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减少生产过程中的浪费，提高资源利用效率，降低生产成本和周期。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降低生产成本和周期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958" r="1595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通过提高产品质量和服务水平，增强客户对品牌的认同度和忠诚度，提升品牌影响力。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提升品牌影响力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加大技术研发投入，推动新技术、新工艺的应用，提高产品技术含量和附加值，增强企业核心竞争力。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加强技术创新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通过提升产品质量和服务水平，扩大市场份额，提高企业在行业内的地位和影响力。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拓展市场份额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增强企业核心竞争力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原材料采购及供应商管理优化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严格筛选优质供应商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与供应商签订详细的采购合同，明确双方的权利和义务，包括产品质量、交货期、违约责任等，以保证采购活动的顺利进行。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合同约束与保证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对潜在供应商进行严格的资质审核，包括企业规模、生产能力、质量管理体系等方面的评估，确保供应商具备提供高质量原材料的能力。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供应商资质审核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要求供应商提供产品样品，并进行严格的测试和验证，确保原材料符合相关标准和要求。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样品测试与验证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强化检验人员培训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加强对检验人员的培训和管理，提高其专业技能和责任意识，确保检验结果的准确性和可靠性。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不合格品处理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对检验不合格的原材料进行严格控制和管理，及时通知供应商并按照合同规定进行处理，防止不合格品进入生产环节。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建立完善的入库检验制度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制定详细的原材料入库检验规范，明确检验项目、方法和标准，确保每批原材料都得到全面、准确的检测。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加强原材料入库检验流程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https://d.book118.com/737102036152006031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2024-09-04T08:13:26.048</cp:lastPrinted>
  <dcterms:created xsi:type="dcterms:W3CDTF">2024-09-04T00:13:26Z</dcterms:created>
  <dcterms:modified xsi:type="dcterms:W3CDTF">2024-09-04T00:13:28Z</dcterms:modified>
</cp:coreProperties>
</file>