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067D0-A068-4905-BD03-0C51ED28F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AB065-3D5D-44F3-96BD-FBC5C875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9234C-5DD5-4C57-87E0-688A97E7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D8B37-FF8B-4139-B54B-A822743A7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1F741-7407-4AEB-91CE-334D0C82C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FDA4A6-0B8D-426F-B389-CC36C749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B2BAB-70CC-4AE2-AB8A-58375F465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FED49-B715-4D2A-A2E1-86CD8C9B8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54222-DD99-4C05-A03D-6A6BDEF3D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B93DF-D6CF-4320-95EE-C139D6B63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50507-BF4D-4B8B-A024-44EB80C3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0206403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网络信息安全的国际标准与认证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国际网络信息安全标准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网络信息安全认证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国际合作与政策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网络信息安全最佳实践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网络信息安全是指在网络环境中，通过采取一系列管理和技术措施，保护网络基础设施、数据、应用和用户免受未经授权的访问、使用、泄露、破坏、修改和销毁。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随着信息技术的快速发展，网络信息安全已成为国家安全、经济发展和社会稳定的重要保障。保护网络信息安全对于维护国家安全、保障公民权益、促进经济发展具有重要意义。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310" r="3931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黑客攻击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黑客利用各种技术手段，如病毒、蠕虫、特洛伊木马等，对网络进行攻击，窃取敏感信息或破坏系统。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内部威胁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内部人员因疏忽或恶意行为，可能导致敏感信息的泄露或系统被破坏。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自然灾害如地震、洪水等可能导致网络基础设施损坏，影响网络信息安全。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网络信息安全威胁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确保网络基础设施、数据和应用的安全性、完整性和可用性，防止未经授权的访问和使用，以及保护用户的隐私和权益。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最小权限原则、多层次防御原则、安全审计原则、应急响应原则等。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网络信息安全的目标与原则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国际网络信息安全标准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99" b="18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ISO 270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信息安全管理体系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ISO 27001是一个国际标准，用于建立、实施、运行、监视、评审、保持和改进组织的信息安全管理体系。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信息安全控制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该标准定义了11个信息安全控制领域，包括物理安全、网络安全、数据加密等，以确保组织的信息资产得到充分保护。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认证要求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组织要获得ISO 27001认证，需要建立符合标准要求的信息安全管理体系，并通过外部审核机构的审核。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联邦信息安全管理法案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NIST SP 800-53是联邦信息安全管理法案（FISMA）的参考指南，用于指导美国政府机构的信息安全管理工作。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控制目标与控制措施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该标准定义了40个安全控制目标，每个控制目标下都有相应的控制措施，以确保政府机构的信息系统安全。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评估与审计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政府机构需要定期对其信息系统进行评估和审计，以确保符合NIST SP 800-53的要求。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NIST SP 800-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PCI DSS是支付卡行业数据安全标准，旨在保护持卡人数据和信用卡交易数据的安全。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支付卡行业数据安全标准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该标准包括12个安全要求，涵盖了网络、系统、应用程序、物理环境等方面的安全控制措施。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组织要满足PCI DSS的要求，需要通过外部评估机构的合规性评估，并获得相应的证书。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PCI DSS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业务影响分析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组织需要对其业务流程进行业务影响分析，确定关键业务过程和相应的恢复时间目标。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组织需要制定应急预案，包括危机管理、灾难恢复等方面的应对措施。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业务连续性管理体系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ISO 22301是一个国际标准，用于建立、实施、运行、监视、评审、保持和改进组织的业务连续性管理体系。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ISO 223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ISO 20000-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ISO 20000-1是一个国际标准，用于建立、实施、运行、监视、评审、保持和改进组织的IT服务管理体系。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服务管理流程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该标准定义了13个服务管理流程，包括服务交付、服务支持、服务改进等方面的流程。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组织需要制定相应的服务质量目标，并对其进行监视和测量，以确保IT服务的质量和可靠性。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IT服务管理标准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网络信息安全认证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https://d.book118.com/737102064030006051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2024-09-24T02:07:53.957</cp:lastPrinted>
  <dcterms:created xsi:type="dcterms:W3CDTF">2024-09-23T18:07:53Z</dcterms:created>
  <dcterms:modified xsi:type="dcterms:W3CDTF">2024-09-23T18:07:55Z</dcterms:modified>
</cp:coreProperties>
</file>