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76D094-8224-4B67-A49C-58AEEC7CA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C47B61-FBE5-49CB-8DC4-5B32E573A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1DAE5E-4C5E-4434-80A7-B1D468EC5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37D50D-44B4-4554-911F-4C994749B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9BC0B4-5AD2-4EBE-8663-BF0B97C2F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B4B90B-B7DA-4C9F-AC19-2B1FE8C5F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5A3BFB-9FB1-45EE-A151-375BD9A878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AA7F57-463C-43C0-8843-D87D2878D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BFDB9C-0E90-45C3-BE79-6FF90E54A6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70F12E-7AEC-497C-84C8-458AA4595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EFA851-65E2-4625-8499-81E6B8064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10312102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营销渠道及其功能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/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/>
                </a:solidFill>
                <a:latin typeface="Arial"/>
                <a:ea typeface="Arial"/>
                <a:cs typeface="Arial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营销渠道的功能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营销渠道的管理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营销渠道的未来趋势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营销渠道概述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营销渠道是指商品和服务从生产者向消费者转移的途径、路径或流程，包括生产者、中间商和消费者。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根据营销渠道的长度和宽度，可以分为直接营销渠道和间接营销渠道。直接营销渠道是指生产者直接将产品和服务提供给消费者，而间接营销渠道则涉及中间商，如经销商、代理商或零售商。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定义与分类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292" r="16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降低成本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通过有效的营销渠道管理，可以降低交易成本、物流成本和库存成本等。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市场覆盖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营销渠道可以帮助生产者将产品和服务覆盖更广泛的市场，提高销售额和市场份额。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信息传递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营销渠道可以传递产品信息、品牌形象和企业价值观给消费者，影响消费者的购买决策。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65" b="66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890" b="689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营销渠道的发展历程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传统营销渠道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以实体店面、经销商和代理商为主，消费者主要通过线下购买。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电子商务渠道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随着互联网技术的发展，电子商务平台如淘宝、京东等逐渐兴起，消费者可以线上购买。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新媒体与社交渠道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随着社交媒体和移动互联网的普及，微信、微博、抖音等社交媒体平台成为新的营销渠道，品牌与消费者之间的互动更加紧密。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营销渠道的功能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实现产品流通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营销渠道是连接生产者和消费者的重要桥梁，通过渠道成员的合作，将产品从生产者传递到消费者手中，实现产品的流通。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扩大市场覆盖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营销渠道可以覆盖更广泛的目标市场，将产品传递到不同的地区和消费者群体，从而扩大企业的市场覆盖范围。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降低交易成本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通过营销渠道的整合和优化，企业可以降低交易成本，提高交易效率和效益。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产品分销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营销渠道成员可以通过各种方式向消费者传递有关产品的信息，如产品特点、价格、使用方法等，帮助消费者更好地了解产品。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传递产品信息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营销渠道成员可以通过品牌形象的传播，向消费者传递企业的价值观、文化内涵等信息，提升企业的知名度和美誉度。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传播品牌形象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通过营销渠道的信息传播功能，企业可以建立市场认知，提高消费者对品牌的认知度和忠诚度。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建立市场认知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信息传播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提升市场份额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通过有效的促销推广活动，企业可以提升市场份额和占有率，提高市场地位和竞争力。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建立品牌忠诚度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通过长期的促销推广活动，企业可以建立消费者的品牌忠诚度，提高消费者的重复购买率。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促进销售增长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营销渠道成员可以通过各种促销手段，如折扣、赠品、试用等，吸引消费者购买产品，促进销售增长。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促销推广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营销渠道成员可以向消费者提供必要的技术支持和解决方案，帮助消费者解决使用产品过程中遇到的问题。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提供技术支持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渠道成员可以及时收集和处理消费者的投诉和反馈意见，帮助企业改进产品和服务质量。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处理投诉反馈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通过优质的售后服务，企业可以建立长期的客户关系，提高客户满意度和忠诚度。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维护客户关系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售后服务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营销渠道策略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直接渠道与间接渠道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直接渠道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指生产商直接将产品传递给消费者或用户，没有中间商介入。这种渠道有助于生产商更好地控制产品、价格和促销策略，提高沟通效果和顾客满意度。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间接渠道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指生产商通过中间商将产品传递给消费者或用户。这种渠道有助于扩大市场覆盖面、降低销售成本和提高产品竞争力。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757" b="75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指生产商通过多个中间商将产品销售给消费者或用户。这种渠道有助于扩大市场覆盖面，但会增加销售成本和降低对市场的控制力。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长渠道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指生产商直接与消费者或用户建立联系，或者只通过少数几个中间商销售产品。这种渠道有助于提高销售效率和顾客满意度，但可能会限制市场覆盖面。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短渠道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长渠道与短渠道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https://d.book118.com/737103121022006043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2024-09-16T19:56:49.850</cp:lastPrinted>
  <dcterms:created xsi:type="dcterms:W3CDTF">2024-09-16T11:56:49Z</dcterms:created>
  <dcterms:modified xsi:type="dcterms:W3CDTF">2024-09-16T11:56:51Z</dcterms:modified>
</cp:coreProperties>
</file>