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EADC00-1F17-404A-8167-1A03C8E66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17A13A-FD31-4AD2-B6A2-DE6CBEE31A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2958E6-BEE7-4994-BACA-3EE81A315A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6813C2-8A88-44B2-B9B8-0E8CDD962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8CF914-5655-4EF2-8494-5FF01EFCBB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42D6AA-1378-4428-B485-40469CA802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08B995-4E1E-455A-9BD9-40C5FAE09C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AE5866-279D-4C9F-8A50-CB118BA22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C61745-66CD-49B9-9747-AD2C58B7D7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29F088-D5A3-4D25-8BD0-9B16A39EB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1DA0CB-C460-413D-9B7A-2C5D31B43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0314205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结缔组织病相关的间质性肺病的疾病活动性与预后的关联</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结缔组织病与间质性肺病概述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疾病活动性评估方法与标准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预后评估方法与标准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疾病活动性与预后的关联性分析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探讨结缔组织病相关的间质性肺病的疾病活动性与预后的关联，为临床诊断和治疗提供理论依据。</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间质性肺病是一组以肺泡壁为主要病变部位的疾病，其病因复杂，临床表现多样，预后差异较大。结缔组织病是一类以结缔组织受累为主要表现的自身免疫性疾病，常累及肺部，导致间质性肺病的发生。因此，研究结缔组织病相关的间质性肺病的疾病活动性与预后的关联具有重要的临床意义。</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国内外对于结缔组织病相关的间质性肺病的研究主要集中在流行病学、病因学、病理生理学、诊断学和治疗学等方面。其中，关于疾病活动性与预后的关联研究相对较少，且结果存在争议。一些研究表明，疾病活动性是影响预后的重要因素之一，而另一些研究则认为疾病活动性与预后无显著关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随着医学技术的不断进步和研究的深入，未来对于结缔组织病相关的间质性肺病的研究将更加注重以下几个方面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开展多中心、大样本的临床研究，提高研究的可靠性和准确性。</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2503" r="12503"/>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2619" r="12619"/>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l="11730" r="11730"/>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l="2020" r="2020"/>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结合基因组学、蛋白质组学等新技术，探索结缔组织病相关的间质性肺病的分子机制和生物标志物。</a:t>
            </a:r>
            <a:endParaRPr lang="en-US" sz="1100"/>
          </a:p>
        </p:txBody>
      </p:sp>
      <p:sp>
        <p:nvSpPr>
          <p:cNvPr id="32" name="AutoShape 32"/>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加强国际合作与交流，推动结缔组织病相关的间质性肺病的诊疗水平和研究水平的提高。</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结缔组织病与间质性肺病概述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结缔组织病是一类涉及结缔组织（如肌腱、韧带、软骨等）的异质性疾病，常伴随着全身多系统的受累。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根据病变的性质和临床表现，结缔组织病可分为多种类型，如系统性红斑狼疮（SLE）、类风湿关节炎（RA）、干燥综合征（SS）等。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结缔组织病定义及分类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间质性肺病是一组以肺泡壁为主要病变部位的疾病，主要涉及肺部间质的炎症和纤维化过程。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间质性肺病可根据病因、病理生理和临床表现进行分类，如特发性肺纤维化（IPF）、非特异性间质性肺炎（NSIP）、急性间质性肺炎（AIP）等。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间质性肺病定义及分类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关联性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结缔组织病与间质性肺病之间存在密切的关联性。许多结缔组织病患者会发展为间质性肺病，而间质性肺病也可能是某些结缔组织病的首发表现。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结缔组织病相关的间质性肺病对患者的预后和生活质量产生显著影响。这类患者往往病情较重，进展较快，且对治疗的反应较差。因此，及时诊断和治疗对于改善患者预后具有重要意义。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两者之间的关联性和影响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疾病活动性评估方法与标准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呼吸困难程度</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评估患者呼吸困难的严重程度，如轻度、中度或重度。</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咳嗽与咳痰</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记录咳嗽的频率、性质和咳痰的性状，如干咳、湿咳等。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全身症状</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观察患者是否出现乏力、发热、关节疼痛等全身症状。</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https://d.book118.com/737103142051006040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2024-09-12T16:14:30.014</cp:lastPrinted>
  <dcterms:created xsi:type="dcterms:W3CDTF">2024-09-12T08:14:30Z</dcterms:created>
  <dcterms:modified xsi:type="dcterms:W3CDTF">2024-09-12T08:14:31Z</dcterms:modified>
</cp:coreProperties>
</file>