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FAD1F-5CE2-425D-81B9-3705185A8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29452-1C49-4E47-8D65-CE04B8FE4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0F916-CE71-49EC-A52F-6EDC393D2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34183-3515-4B8C-A777-791AA8D31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B4E54-99EB-4814-8C77-A26E16A51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C40743-41E0-4C67-99EE-2CF6483AA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E175F1-3F08-4997-8389-0D9CE953B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D23FB-7239-4D3E-94ED-7573613BA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0ED5C-08DC-4911-BA89-5BD8CBC7E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F2755-98C1-4694-8EE7-1CB252756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E1588-86FA-4365-ADB7-84FA9BBA9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04103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手卫生对患者满意度的影响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手卫生对患者满意度的影响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提高手卫生执行率的措施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手卫生对患者满意度的影响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医护人员的手卫生行为直接影响患者的就医体验和安全感，因此，手卫生与患者满意度密切相关。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手卫生在医疗环境中的重要性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手卫生是预防医院感染最简单、最有效、最方便、最经济的方法，严格实施正确的洗手规则，可减少医院感染20%～30%。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患者满意度与医疗质量的关系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患者满意度是衡量医疗服务质量的重要指标之一。提高患者满意度不仅可以改善患者的就医体验，还有助于提高医疗机构的声誉和竞争力。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研究目的：通过调查和分析，探讨手卫生对患者满意度的影响，为提高医疗服务质量提供参考。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调查医护人员手卫生执行情况。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分析手卫生执行情况与患者满意度的关系。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提出改进手卫生执行和提高患者满意度的建议。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调查患者对医护人员手卫生的认知和满意度。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88" r="308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46" r="301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921" r="339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手卫生是为洗手、卫生手消毒和外科手消毒的总称，是医院控制感染的重要手段。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保持手部清洁可以有效预防疾病传播，降低医院感染率，提高医疗质量。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3" r="96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医护人员手卫生执行率普遍不高，尤其在忙碌时段和某些操作环节。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医护人员手卫生执行受到时间紧迫、设施不便、意识不足等多种因素影响。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医护人员手卫生现状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手卫生执行率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大多数患者了解手卫生的重要性，但对具体操作和标准不够清晰。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患者希望医护人员能够严格执行手卫生规范，确保医疗过程的安全性和清洁度。同时，患者也期望医院提供便捷的手卫生设施，以便他们自身和家属使用。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833" b="38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患者对手卫生的认知和需求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手卫生对患者满意度的影响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减少医院感染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手卫生与医疗质量的关系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通过加强手卫生管理，可以减少医疗过程中的交叉污染，提高医疗安全性。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医护人员严格遵守手卫生规范，可以显著降低医院感染的发生率，提高医疗质量。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手卫生能够减少患者接触到的病原菌数量，从而降低手术部位感染、导管相关血流感染等并发症的风险。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635" b="286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2" b="16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手卫生对患者心理的影响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增强患者信任感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医护人员保持手部清洁，可以让患者感受到医护人员的专业性和责任感，从而增强对医护人员的信任感。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减轻患者焦虑情绪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患者在接受治疗时，往往会因为担心感染等问题而产生焦虑情绪。医护人员良好的手卫生习惯可以减轻患者的这种焦虑情绪。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提升患者就医体验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手卫生作为医疗服务的一部分，其执行情况会直接影响患者的就医体验。良好的手卫生习惯可以提升患者对医疗服务的整体评价。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https://d.book118.com/737104103135006033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2024-09-07T07:06:09.194</cp:lastPrinted>
  <dcterms:created xsi:type="dcterms:W3CDTF">2024-09-06T23:06:09Z</dcterms:created>
  <dcterms:modified xsi:type="dcterms:W3CDTF">2024-09-06T23:06:11Z</dcterms:modified>
</cp:coreProperties>
</file>