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B5F26-EABA-4FCE-BF95-AF6FA943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87545-A3FF-4601-B79E-E2834B71B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29B75-5BC1-4FCA-A33D-16353A42C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9B817-5CEA-4A06-9B3E-23CA4B58F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EEE63-E9A6-4F7B-BE70-FAAB72AE7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B99C83-B07A-4061-AE23-944B43CAB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C2D34-72C8-4D3C-B084-9EF502E1C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34BBB-AD8C-4B01-8B04-C337A2F36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59BB8-1E9B-40F0-91C5-16CDAF02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3CC8D-CA10-4134-962D-A4AE46ADE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D0A0C-BB12-43EA-976F-47BC745BC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04110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建立良好的员工关系与团队协作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员工关系与团队协作概述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构建和谐员工关系策略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加强团队协作能力方法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冲突处理与化解技巧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激励机制在员工关系与团队协作中应用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总结：持续推动良好员工关系与团队协作发展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员工关系与团队协作概述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34" r="338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员工关系是指企业内部员工与员工之间、员工与管理者之间的关系，包括工作关系、沟通关系、人际关系等。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良好的员工关系是企业稳定发展的基础，能够提高员工的工作积极性和满意度，增强企业凝聚力和竞争力。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员工关系定义及重要性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74" b="155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团队协作是指团队成员之间通过相互协作、沟通、支持和配合，共同完成团队目标的过程。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团队协作能够发挥团队成员的各自优势，提高工作效率和质量，增强团队的创造力和创新能力，是企业成功的重要因素之一。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团队协作概念及意义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726" r="372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良好的员工关系和团队协作能够减少员工之间的冲突和摩擦，提高工作效率。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员工之间互相信任、尊重和支持，能够增强企业凝聚力和向心力。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团队成员之间的交流和合作能够激发新的想法和创意，促进企业创新和发展。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良好的员工关系和团队协作能够提高企业的服务质量和客户满意度，增强企业的市场竞争力。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良好员工关系与团队协作对企业影响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构建和谐员工关系策略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确保公司的薪酬制度公平、透明，避免出现不合理的薪资差异。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薪酬透明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3" r="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晋升机会均等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奖惩分明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建立公正的晋升制度，让每个员工都有平等的晋升机会。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对于员工的工作表现，应有明确的奖励和惩罚措施，确保制度的公正性。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公平公正原则贯彻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通过定期的员工大会，让员工了解公司的最新动态和政策，同时也为员工提供一个反馈问题的平台。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定期员工大会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鼓励员工提出意见和建议，让管理层更好地了解员工的需求和想法。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建立员工建议箱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促进不同部门之间的交流与合作，打破部门壁垒，提高团队协作效率。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有效沟通渠道建立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提供完善的员工福利，如健康保险、带薪休假、节日福利等，提高员工的工作满意度。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705" r="2270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完善福利制度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为员工提供培训和发展机会，帮助员工提升技能和能力，增强员工的职业成就感。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培训与发展机会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关注员工的心理健康状况，提供必要的心理支持和辅导，帮助员工缓解工作压力。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关注员工福利与成长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加强团队协作能力方法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明确团队目标与分工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设定清晰目标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确保每个成员都了解团队的整体目标以及个人在其中的角色和职责。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合理分工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根据成员的技能和经验，合理分配任务和资源，使每个人都能充分发挥自己的优势。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定期对团队目标进行评估和调整，确保团队始终朝着正确的方向前进。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鼓励团队成员之间分享经验和知识，促进彼此之间的学习和成长。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为团队成员提供必要的培训和发展机会，提高其专业技能和知识水平。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建立有效的激励机制，鼓励团队成员不断提升自己的能力和表现。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提升团队成员技能水平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https://d.book118.com/737104110135006033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2024-09-07T07:06:10.611</cp:lastPrinted>
  <dcterms:created xsi:type="dcterms:W3CDTF">2024-09-06T23:06:10Z</dcterms:created>
  <dcterms:modified xsi:type="dcterms:W3CDTF">2024-09-06T23:06:12Z</dcterms:modified>
</cp:coreProperties>
</file>