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C8473-8250-42EC-9C0B-78C2B0C5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92C7E-0C3F-4298-9CF6-98E048CBC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A6432-D063-4D28-A6B6-942759B4B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8AFEF-9F62-4A57-B7D4-E0874ED5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B77CC-BC20-491C-BCA2-7BC667E23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D01A0-5645-4797-9D15-8B8E1037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876FA-EEEE-4A3D-96BC-29FED9CA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7ADA0-1A6E-4BCB-8FE6-2850F6E9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A65AF-D9EF-4538-A5A6-068C78AB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AE307-A4FC-409A-8BE3-225E956A3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FB7ED-3FDC-4EF6-87D9-9B96DF75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0041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服装行业营销策略分析研究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服装行业面临的挑战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随着消费者需求的多样化、个性化以及市场竞争的加剧，服装行业面临诸多挑战。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服装行业的发展历程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从手工艺到现代化生产，服装行业经历了漫长的发展过程，成为全球重要的产业之一。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服装市场的规模与特点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全球服装市场庞大，涵盖各种品牌、风格和价格区间，满足不同消费者的需求。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分析服装行业的营销策略，探究其成功与失败的原因，为行业内的企业提供借鉴与指导。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通过深入剖析服装行业的营销策略，有助于企业制定更加科学、有效的营销计划，提升市场竞争力，实现可持续发展。同时，也有助于推动整个服装行业的健康发展。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服装行业市场概述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全球服装市场规模持续增长，尤其在亚洲和非洲等新兴市场，增长速度较快。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随着消费者对时尚和品质的追求，以及个性化定制的兴起，服装行业将呈现多元化、个性化的发展趋势。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现代消费者对服装的需求更加多元化，不仅关注款式和品牌，还注重品质、舒适度和环保性等方面。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消费者购买决策过程受到多种因素的影响，如社交媒体、明星代言、品牌口碑等，同时线上购物逐渐成为主流。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服装行业竞争激烈，市场参与者众多，包括国际知名品牌、本土品牌和线上品牌等。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服装市场可根据年龄、性别、消费层次、风格偏好等因素进行细分，不同细分市场的竞争状况和消费者需求存在差异。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竞争格局与市场细分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根据目标市场的需求和竞争状况，确定产品的特色和定位，以满足消费者对服装的个性化需求。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不断推出新颖、时尚、符合潮流的设计，吸引消费者的眼球，提高品牌知名度和忠诚度。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严格把控产品质量，确保产品的耐用性、舒适性和安全性，赢得消费者的信任和口碑。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https://d.book118.com/737110041113006045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2024-09-20T09:10:28.598</cp:lastPrinted>
  <dcterms:created xsi:type="dcterms:W3CDTF">2024-09-20T01:10:28Z</dcterms:created>
  <dcterms:modified xsi:type="dcterms:W3CDTF">2024-09-20T01:10:30Z</dcterms:modified>
</cp:coreProperties>
</file>