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73A7E-6579-49BC-8655-4EE03BC8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DD15-96CC-44C9-9D69-39AA241B0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F6B3-9F39-4F27-828C-F7B95E40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37084-54E8-47C4-80CC-0C1B2217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F742E-815D-4DE8-810A-DFC3E1EB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6847B-43C9-4449-9DA7-C3771226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54920-FE23-4707-81A9-48FB5A60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47CC2-52CF-4FC5-A934-DBFA8163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864A5-BB73-4376-96B3-747E0A5D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6A664-1B01-4AF7-985E-25A25334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75B7A-728A-46FA-BFCA-79C26307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40" r:id="rId2"/>
    <p:sldLayoutId id="2147490741" r:id="rId3"/>
    <p:sldLayoutId id="2147490742" r:id="rId4"/>
    <p:sldLayoutId id="2147490743" r:id="rId5"/>
    <p:sldLayoutId id="2147490744" r:id="rId6"/>
    <p:sldLayoutId id="2147490745" r:id="rId7"/>
    <p:sldLayoutId id="2147490746" r:id="rId8"/>
    <p:sldLayoutId id="2147490747" r:id="rId9"/>
    <p:sldLayoutId id="2147490748" r:id="rId10"/>
    <p:sldLayoutId id="21474907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01542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小学数学课件：可能性与概率启蒙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小学数学中可能性与概率的概念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小学数学中可能性与概率的启蒙内容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小学数学中可能性与概率的启蒙教学建议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小学数学中可能性与概率的启蒙方法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小学数学中可能性与概率的启蒙目标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小学数学中可能性与概率的概念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可能性与概率的定义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可能性：描述某一事件发生的可能性程度，通常用分数或百分比表示。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概率：描述某一事件发生的可能性程度，通常用分数或百分比表示，也可以用小数表示。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必然事件：在一定条件下一定会发生的事件。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不可能事件：在一定条件下一定不会发生的事件。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可能性与概率在生活中的实例</a:t>
            </a:r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抛硬币：正面朝上和反面朝上的可能性都是50%。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02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天气预报：明天下雨的概率是30%。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08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彩票中奖：每张彩票中奖的可能性非常小。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14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交通信号灯：红灯、绿灯和黄灯亮起的概率是不同的。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可能性与概率在数学中的意义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可能性：描述事件发生的不确定性程度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概率与统计的关系：相互联系，相辅相成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概率的应用：在生活、游戏和科学实验中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概率：衡量事件发生可能性的大小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小学数学中可能性与概率的启蒙方法</a:t>
            </a:r>
            <a:endParaRPr lang="zh-CN" altLang="en-US"/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通过游戏和活动进行启蒙</a:t>
            </a:r>
            <a:endParaRPr lang="zh-CN" altLang="en-US"/>
          </a:p>
        </p:txBody>
      </p:sp>
      <p:sp>
        <p:nvSpPr>
          <p:cNvPr id="10491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介绍游戏和活动的种类，如抽奖游戏、抛硬币游戏等。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强调游戏和活动的教育意义，如培养学生的数学思维、团队协作能力等。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提供一些具体的游戏和活动方案，如“抛硬币猜正反面”、“抽奖箱摸球”等。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说明游戏和活动的目的，即通过实际操作让学生感受可能性与概率的概念。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通过实际操作进行启蒙</a:t>
            </a:r>
            <a:endParaRPr lang="zh-CN" altLang="en-US"/>
          </a:p>
        </p:txBody>
      </p:sp>
      <p:sp>
        <p:nvSpPr>
          <p:cNvPr id="104925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摸球游戏：准备不同颜色的球，让学生通过摸球游戏感受概率和可能性的概念。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制作概率模拟器：让学生自己动手操作，体验概率和可能性的概念。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抛硬币实验：通过实际抛硬币的过程，让学生感受概率和可能性的实际应用。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制作概率图：让学生自己绘制概率图，理解概率和可能性的关系。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通过故事和案例进行启蒙</a:t>
            </a:r>
            <a:endParaRPr lang="zh-CN" altLang="en-US"/>
          </a:p>
        </p:txBody>
      </p:sp>
      <p:sp>
        <p:nvSpPr>
          <p:cNvPr id="104932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故事导入：通过有趣的故事情节引导学生进入可能性与概率的世界。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案例分析：通过实际案例帮助学生理解概率的概念和应用。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角色扮演：让学生扮演不同的角色，模拟不同的情况，培养他们的概率思维。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故事与案例结合：将故事和案例结合起来，让学生在故事中学习概率知识，加深理解。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通过练习和思考进行启蒙</a:t>
            </a:r>
            <a:endParaRPr lang="zh-CN" altLang="en-US"/>
          </a:p>
        </p:txBody>
      </p:sp>
      <p:sp>
        <p:nvSpPr>
          <p:cNvPr id="10493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设计有针对性的练习题，帮助学生巩固所学知识。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引导学生主动思考，培养其解决问题的能力。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鼓励学生多做实验，通过实践加深对概率的理解。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创设有趣的游戏和活动，激发学生学习兴趣。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小学数学中可能性与概率的启蒙内容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基础概念的理解</a:t>
            </a:r>
            <a:endParaRPr lang="zh-CN" altLang="en-US"/>
          </a:p>
        </p:txBody>
      </p:sp>
      <p:sp>
        <p:nvSpPr>
          <p:cNvPr id="10494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可能性：描述事件发生的可能性大小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概率：描述某一事件发生的可能性大小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随机事件：既可能发生也可能不发生的事件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必然事件：一定会发生的事件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https://d.book118.com/737110154201006025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小学数学课件：可能性与概率启蒙</vt:lpstr>
      <vt:lpstr>目录</vt:lpstr>
      <vt:lpstr>添加章节标题</vt:lpstr>
      <vt:lpstr>小学数学中可能性与概率的概念</vt:lpstr>
      <vt:lpstr>可能性与概率的定义</vt:lpstr>
      <vt:lpstr>可能性与概率在生活中的实例</vt:lpstr>
      <vt:lpstr>可能性与概率在数学中的意义</vt:lpstr>
      <vt:lpstr>小学数学中可能性与概率的启蒙方法</vt:lpstr>
      <vt:lpstr>通过游戏和活动进行启蒙</vt:lpstr>
      <vt:lpstr>通过实际操作进行启蒙</vt:lpstr>
      <vt:lpstr>通过故事和案例进行启蒙</vt:lpstr>
      <vt:lpstr>通过练习和思考进行启蒙</vt:lpstr>
      <vt:lpstr>小学数学中可能性与概率的启蒙内容</vt:lpstr>
      <vt:lpstr>基础概念的理解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2024-08-30T18:58:29.240</cp:lastPrinted>
  <dcterms:created xsi:type="dcterms:W3CDTF">2024-08-30T10:58:29Z</dcterms:created>
  <dcterms:modified xsi:type="dcterms:W3CDTF">2024-08-30T10:58:31Z</dcterms:modified>
</cp:coreProperties>
</file>