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FCE2E36-89C8-4362-B1AB-4854CBCB4CC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7B65A-C987-4A1A-920E-17C751816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A5F5B-C33D-4B88-9858-F3D00ED4D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85A43-EBC2-43B8-944B-AD3C115A7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BF450-9F75-4FC9-BAAF-4AFAA7D47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40A297-819B-49A6-A337-EE6BC49DA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B5AF1F-C5C3-4F20-A995-E7AF6D9E8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11189F-9319-4B68-AAFE-80AE5BFE6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9994A-2DCE-4589-AB3E-2146A87FE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99273-2EAC-48DD-BD5D-030597A02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0D014-CB6F-45DE-A75B-D6D8A3947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0FB04-1C70-4C43-9FB7-E6C37E838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956A5EF-2E81-4E17-B828-0CC080226E2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012FF33-C4BB-4E89-9F21-69432AB15A1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12043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临床试验协调员年度工作总结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临床试验协调员年度工作总结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临床试验项目管理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临床试验伦理与合规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临床试验数据分析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临床试验沟通技巧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年度工作总结与展望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临床试验协调员年度工作总结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https://d.book118.com/737112043043006054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临床试验协调员年度工作总结</vt:lpstr>
      <vt:lpstr>目录</vt:lpstr>
      <vt:lpstr>第一章 临床试验协调员年度工作总结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2024-09-28T12:20:35.544</cp:lastPrinted>
  <dcterms:created xsi:type="dcterms:W3CDTF">2024-09-28T04:20:35Z</dcterms:created>
  <dcterms:modified xsi:type="dcterms:W3CDTF">2024-09-28T04:20:37Z</dcterms:modified>
</cp:coreProperties>
</file>