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02BC2-180D-4661-B92C-25663082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A4671-751C-451B-A364-6BA61BF89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C1FA7-1E0F-45F8-94CF-6F38441A1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98DE5-D5F4-4639-8080-28EA0C6F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0BE6F-508C-4D2C-A283-30A740E7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BE5B0-3E65-4880-B4DF-3D615A03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263F1-A955-4797-930A-2D3E269C1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3E234-3248-4818-BD4E-C9D2E5D22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2C118-4D94-495D-883C-BA7C8339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A4954-C4E5-4CF7-A2C5-FD4F5BA2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797C5-97EA-4B8C-999A-0D182EB76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4036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动物药理学 解毒药及机理护理课件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动物药理学概述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解毒药的作用与分类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解毒药的机理与护理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动物中毒的预防与护理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动物药理学概述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动物药理学是研究药物与动物机体相互作用及其规律的学科，涉及到药物的吸收、分布、代谢和排泄等过程。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动物药理学具有跨学科性，涉及生理学、病理学、生物化学等多个领域；同时，动物药理学研究也具有实践性和应用性，为动物疾病防治和动物养殖提供科学依据。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动物药理学的定义与特点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89" r="3438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动物药理学的应用领域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通过动物药理学研究，可以开发新的兽药品种，提高动物疾病的治疗效果。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动物药理学研究可以帮助检测动物性食品中的药物残留，保障食品安全。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动物药理学研究可以为养殖业提供科学用药指导，提高养殖效益。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通过动物药理学研究，可以为野生动物保护提供科学手段，促进生态平衡。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兽药研发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药物残留检测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养殖业指导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野生动物保护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动物药理学的发展趋势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跨学科融合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随着生物学、分子生物学等学科的发展，动物药理学将进一步与相关学科融合，深入揭示药物与动物机体相互作用的机制。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新型检测技术和实验方法在动物药理学研究中将得到广泛应用，提高研究效率和准确性。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环保与食品安全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动物药理学将更加关注环保和食品安全问题，为绿色养殖和健康食品生产提供支持。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解毒药的作用与分类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68" r="289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72" r="335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解毒药是指能够消除或降低有毒物质毒性作用的物质，用于减轻或解除有毒物质对机体的损害。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解毒药的定义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解毒药通过与有毒物质结合、转化或促进其排泄等方式，降低有毒物质的毒性，减轻其对机体的损害。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解毒药的作用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解毒药的定义与作用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875" b="14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可分为酶诱导型解毒药和酶抑制型解毒药。酶诱导型解毒药可以诱导酶的合成，增强机体对有毒物质的代谢能力；酶抑制型解毒药则抑制酶的活性，减缓有毒物质的代谢过程。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按作用机制分类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可分为广谱解毒药和特定解毒药。广谱解毒药适用于多种有毒物质的解毒；特定解毒药则只针对某一种或某一类有毒物质具有解毒作用。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按适用范围分类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解毒药的分类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纳洛酮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氟马西尼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乙酰胺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维生素K1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常见解毒药的适用范围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用于阿片类药物中毒的解救，如海洛因、吗啡等。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用于苯二氮䓬类药物中毒的解救，如安定、咪达唑仑等。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用于有机氟类杀鼠药中毒的解救。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用于抗凝血类杀鼠药中毒的解救，如华法林等。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https://d.book118.com/737114036100006032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2024-09-05T08:03:55.338</cp:lastPrinted>
  <dcterms:created xsi:type="dcterms:W3CDTF">2024-09-05T00:03:55Z</dcterms:created>
  <dcterms:modified xsi:type="dcterms:W3CDTF">2024-09-05T00:03:57Z</dcterms:modified>
</cp:coreProperties>
</file>