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7C2F1-4631-4EBD-ACCF-A2C7A5D80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EA88-0109-4E6D-9179-11F52AD1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97BEB-086C-4940-B1F6-E654A4EC2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0E212-617F-4013-B4AC-B0767A86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5EBA7-5FA2-48C7-87D1-375E3312B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B15DD-7648-4DA4-93C1-56488513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E10DB-3AF1-4B6B-94CF-7ACC749F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F8964-9526-4402-8E71-D697E6A4E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455A0-0734-4C03-A4F9-C1962FDE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162C3-722A-4294-8DE3-6983FF882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488B0-9ED6-4319-9621-8AEE35CE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4134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新生儿低血糖的症状与影响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新生儿出生后24小时内，血糖水平应维持在2.2-7.0mmol/L（40-120mg/dl）之间。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正常血糖水平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如果新生儿的血糖水平低于2.2mmol/L（40mg/dl），即可诊断为低血糖。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由于宝宝自身内分泌调节异常或代谢异常导致的低血糖。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由于宝宝出生后未能及时摄取足够的糖分，如延迟开奶、摄入量不足等导致的低血糖。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继发性低血糖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原发性低血糖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胰岛素分泌过多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新生儿胰岛素分泌过多，导致血糖下降。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糖异生作用不足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新生儿糖异生作用不足，无法将非糖物质转化为葡萄糖，导致血糖降低。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新生儿肝脏葡萄糖储存不足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新生儿肝脏糖原储备少，对葡萄糖的利用需求高，易出现低血糖。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如糖原累积症、脂肪酸氧化障碍等，影响糖代谢，导致低血糖。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先天性代谢性疾病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新生儿感染性疾病可能导致血糖调节机制受损，引发低血糖。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如先天性甲状腺功能减退症等内分泌疾病，影响糖代谢，引发低血糖。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新生儿出生后未得到足够的喂养，导致血糖下降。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新生儿出生后延迟喂养，错过血糖高峰期，易出现低血糖。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喂养延迟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使用不适当的配方奶喂养新生儿，可能导致血糖下降。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配方奶不适当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新生儿低血糖的症状与影响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新生儿可能会出现食欲不振、吸吮无力等症状，导致摄入的葡萄糖不足。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低血糖可能导致新生儿出现情绪不稳定、易哭闹或过度安静、反应迟钝等现象。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严重低血糖可能会引发呼吸困难，表现为呼吸急促、面色发青等。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由于糖原储备不足，新生儿可能会出现体温不升或发热。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嗜睡或易激惹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体温异常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长期或反复的低血糖可能导致大脑发育迟缓，影响宝宝的认知和学习能力。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严重低血糖可能导致脑细胞能量代谢障碍，引发脑损伤，影响宝宝的运动和神经系统功能。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低血糖可能影响心肌细胞的能量代谢，导致心肌收缩力减弱和心律失常等。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低血糖可能导致肾脏血流减少，影响肾功能，增加新生儿患肾脏疾病的风险。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对其他器官的影响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https://d.book118.com/737114134010006043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2024-09-16T16:50:15.478</cp:lastPrinted>
  <dcterms:created xsi:type="dcterms:W3CDTF">2024-09-16T08:50:15Z</dcterms:created>
  <dcterms:modified xsi:type="dcterms:W3CDTF">2024-09-16T08:50:17Z</dcterms:modified>
</cp:coreProperties>
</file>