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E6FE9-F589-4C51-8BF9-A7DBD492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CC8E9-EA16-49AF-8919-B5767E32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93A1A-0BB2-44CE-BCF7-EF532AA44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063EF-ED06-4DEE-946C-72F2E4439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03438-BA2A-42F9-A919-5429014E4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03E33-9875-4F6D-B064-49DC06FB6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C3082-A99A-4CB3-A015-AC8D3F60D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F6C01-E675-4B84-B7AB-B0B4BAED8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6D274-AD78-435D-BB48-66A21316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6610D-A3D4-40B7-B76A-A96E8E57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384A9-EB7D-4367-991A-BCA157468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08" r:id="rId2"/>
    <p:sldLayoutId id="2147486809" r:id="rId3"/>
    <p:sldLayoutId id="2147486810" r:id="rId4"/>
    <p:sldLayoutId id="2147486811" r:id="rId5"/>
    <p:sldLayoutId id="2147486812" r:id="rId6"/>
    <p:sldLayoutId id="2147486813" r:id="rId7"/>
    <p:sldLayoutId id="2147486814" r:id="rId8"/>
    <p:sldLayoutId id="2147486815" r:id="rId9"/>
    <p:sldLayoutId id="2147486816" r:id="rId10"/>
    <p:sldLayoutId id="214748681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tags" Target="../tags/tag4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18" Type="http://schemas.openxmlformats.org/officeDocument/2006/relationships/tags" Target="../tags/tag456.xml" /><Relationship Id="rId19" Type="http://schemas.openxmlformats.org/officeDocument/2006/relationships/tags" Target="../tags/tag457.xml" /><Relationship Id="rId2" Type="http://schemas.openxmlformats.org/officeDocument/2006/relationships/tags" Target="../tags/tag440.xml" /><Relationship Id="rId20" Type="http://schemas.openxmlformats.org/officeDocument/2006/relationships/tags" Target="../tags/tag458.xml" /><Relationship Id="rId21" Type="http://schemas.openxmlformats.org/officeDocument/2006/relationships/tags" Target="../tags/tag459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6.xml" /><Relationship Id="rId11" Type="http://schemas.openxmlformats.org/officeDocument/2006/relationships/tags" Target="../tags/tag477.xml" /><Relationship Id="rId12" Type="http://schemas.openxmlformats.org/officeDocument/2006/relationships/tags" Target="../tags/tag478.xml" /><Relationship Id="rId13" Type="http://schemas.openxmlformats.org/officeDocument/2006/relationships/tags" Target="../tags/tag479.xml" /><Relationship Id="rId2" Type="http://schemas.openxmlformats.org/officeDocument/2006/relationships/tags" Target="../tags/tag468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tags" Target="../tags/tag473.xml" /><Relationship Id="rId8" Type="http://schemas.openxmlformats.org/officeDocument/2006/relationships/tags" Target="../tags/tag474.xml" /><Relationship Id="rId9" Type="http://schemas.openxmlformats.org/officeDocument/2006/relationships/tags" Target="../tags/tag4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8.xml" /><Relationship Id="rId11" Type="http://schemas.openxmlformats.org/officeDocument/2006/relationships/tags" Target="../tags/tag489.xml" /><Relationship Id="rId12" Type="http://schemas.openxmlformats.org/officeDocument/2006/relationships/tags" Target="../tags/tag490.xml" /><Relationship Id="rId13" Type="http://schemas.openxmlformats.org/officeDocument/2006/relationships/tags" Target="../tags/tag491.xml" /><Relationship Id="rId14" Type="http://schemas.openxmlformats.org/officeDocument/2006/relationships/tags" Target="../tags/tag492.xml" /><Relationship Id="rId15" Type="http://schemas.openxmlformats.org/officeDocument/2006/relationships/tags" Target="../tags/tag493.xml" /><Relationship Id="rId16" Type="http://schemas.openxmlformats.org/officeDocument/2006/relationships/tags" Target="../tags/tag494.xml" /><Relationship Id="rId17" Type="http://schemas.openxmlformats.org/officeDocument/2006/relationships/tags" Target="../tags/tag495.xml" /><Relationship Id="rId18" Type="http://schemas.openxmlformats.org/officeDocument/2006/relationships/tags" Target="../tags/tag496.xml" /><Relationship Id="rId19" Type="http://schemas.openxmlformats.org/officeDocument/2006/relationships/tags" Target="../tags/tag497.xml" /><Relationship Id="rId2" Type="http://schemas.openxmlformats.org/officeDocument/2006/relationships/tags" Target="../tags/tag480.xml" /><Relationship Id="rId20" Type="http://schemas.openxmlformats.org/officeDocument/2006/relationships/tags" Target="../tags/tag498.xml" /><Relationship Id="rId21" Type="http://schemas.openxmlformats.org/officeDocument/2006/relationships/tags" Target="../tags/tag499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tags" Target="../tags/tag483.xml" /><Relationship Id="rId6" Type="http://schemas.openxmlformats.org/officeDocument/2006/relationships/tags" Target="../tags/tag484.xml" /><Relationship Id="rId7" Type="http://schemas.openxmlformats.org/officeDocument/2006/relationships/tags" Target="../tags/tag485.xml" /><Relationship Id="rId8" Type="http://schemas.openxmlformats.org/officeDocument/2006/relationships/tags" Target="../tags/tag486.xml" /><Relationship Id="rId9" Type="http://schemas.openxmlformats.org/officeDocument/2006/relationships/tags" Target="../tags/tag4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5146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后勤装修主管优化装修流程提高装修效率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装修流程现状分析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优化装修流程的策略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提高装修效率的方法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优化后的装修流程效果评估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持续改进和未来发展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装修流程现状分析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现有流程概述</a:t>
            </a:r>
            <a:endParaRPr lang="zh-CN" altLang="en-US"/>
          </a:p>
        </p:txBody>
      </p:sp>
      <p:sp>
        <p:nvSpPr>
          <p:cNvPr id="105072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现有流程：从设计到施工，再到验收，整个过程繁琐且效率低下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存在的问题：设计变更频繁，材料采购不及时，施工质量不稳定等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对现有流程的反思：需要优化整个流程，提高效率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优化方向：从设计、施工、验收等方面进行全面改进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存在的问题和瓶颈</a:t>
            </a:r>
            <a:endParaRPr lang="zh-CN" altLang="en-US"/>
          </a:p>
        </p:txBody>
      </p:sp>
      <p:sp>
        <p:nvSpPr>
          <p:cNvPr id="1050796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流程不规范，缺乏统一标准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8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沟通不畅，信息传递不及时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0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资源分配不合理，人力物力浪费严重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2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质量监控不严格，返工率较高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优化需求和目标</a:t>
            </a:r>
            <a:endParaRPr lang="zh-CN" altLang="en-US"/>
          </a:p>
        </p:txBody>
      </p:sp>
      <p:sp>
        <p:nvSpPr>
          <p:cNvPr id="1050848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需求分析：明确优化装修流程的目的和需求，例如提高装修效率、降低成本等。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0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目标设定：根据需求分析，设定具体的优化目标，例如缩短装修周期、减少返工率等。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2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流程梳理：对现有的装修流程进行全面梳理，找出存在的问题和瓶颈。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4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解决方案：针对梳理出的问题和瓶颈，提出具体的优化方案和实施计划。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89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优化装修流程的策略</a:t>
            </a:r>
            <a:endParaRPr lang="zh-CN" altLang="en-US"/>
          </a:p>
        </p:txBody>
      </p:sp>
      <p:sp>
        <p:nvSpPr>
          <p:cNvPr id="105090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制定详细的工作计划</a:t>
            </a:r>
            <a:endParaRPr lang="zh-CN" altLang="en-US"/>
          </a:p>
        </p:txBody>
      </p:sp>
      <p:sp>
        <p:nvSpPr>
          <p:cNvPr id="10512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26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34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确定装修目标：明确装修的目的和预期效果，为制定工作计划提供指导。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制定详细计划：根据梳理结果，制定详细的装修工作计划，包括时间安排、人员分工、材料采购等方面。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2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46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54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调整工作计划：根据实际情况及时调整工作计划，确保装修进度和质量。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梳理现有流程：对现有装修流程进行全面梳理，找出存在的问题和改进空间。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合理分配人员和资源</a:t>
            </a:r>
            <a:endParaRPr lang="zh-CN" altLang="en-US"/>
          </a:p>
        </p:txBody>
      </p:sp>
      <p:sp>
        <p:nvSpPr>
          <p:cNvPr id="105130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1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1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优化资源配置，确保材料、工具、设备等资源充足且有效利用。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根据装修项目特点，合理安排人员分工，充分发挥各自专业特长。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定期评估人员和资源使用情况，及时调整分配，提高整体效率。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加强团队协作，促进沟通与协调，确保装修流程顺利进行。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加强沟通和协作</a:t>
            </a:r>
            <a:endParaRPr lang="zh-CN" altLang="en-US"/>
          </a:p>
        </p:txBody>
      </p:sp>
      <p:sp>
        <p:nvSpPr>
          <p:cNvPr id="1051366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8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0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建立有效的沟通渠道，确保信息传递的及时性和准确性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2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4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6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加强团队之间的协作，共同解决问题，提高工作效率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8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0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2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定期召开会议，分享工作进展和遇到的问题，共同讨论解决方案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4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6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8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鼓励员工提出意见和建议，促进团队内部的交流和互动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引入项目管理软件</a:t>
            </a:r>
            <a:endParaRPr lang="zh-CN" altLang="en-US"/>
          </a:p>
        </p:txBody>
      </p:sp>
      <p:sp>
        <p:nvSpPr>
          <p:cNvPr id="10514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38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6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装修流程可视化管理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有效协调资源与沟通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58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6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提高装修效率与质量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实时监控装修进度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提高装修效率的方法</a:t>
            </a:r>
            <a:endParaRPr lang="zh-CN" altLang="en-US"/>
          </a:p>
        </p:txBody>
      </p:sp>
      <p:sp>
        <p:nvSpPr>
          <p:cNvPr id="105151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https://d.book118.com/737115146020006044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3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0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Wingdings</vt:lpstr>
      <vt:lpstr>宋体</vt:lpstr>
      <vt:lpstr>Office Theme</vt:lpstr>
      <vt:lpstr>后勤装修主管优化装修流程提高装修效率</vt:lpstr>
      <vt:lpstr>目录</vt:lpstr>
      <vt:lpstr>单击编辑章节标题</vt:lpstr>
      <vt:lpstr>装修流程现状分析</vt:lpstr>
      <vt:lpstr>现有流程概述</vt:lpstr>
      <vt:lpstr>存在的问题和瓶颈</vt:lpstr>
      <vt:lpstr>优化需求和目标</vt:lpstr>
      <vt:lpstr>优化装修流程的策略</vt:lpstr>
      <vt:lpstr>制定详细的工作计划</vt:lpstr>
      <vt:lpstr>合理分配人员和资源</vt:lpstr>
      <vt:lpstr>加强沟通和协作</vt:lpstr>
      <vt:lpstr>引入项目管理软件</vt:lpstr>
      <vt:lpstr>提高装修效率的方法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2024-09-18T06:57:26.198</cp:lastPrinted>
  <dcterms:created xsi:type="dcterms:W3CDTF">2024-09-17T22:57:26Z</dcterms:created>
  <dcterms:modified xsi:type="dcterms:W3CDTF">2024-09-17T22:57:29Z</dcterms:modified>
</cp:coreProperties>
</file>