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0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38C90-1B03-4A74-BF69-73B27B525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6814C-5A9A-404C-8B76-D3DC2C0F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D48D5-6D65-456F-A0E8-433B325E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1CFB5-B6C8-463D-8A9E-81B8DFDC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3CD58-A49D-46D0-AD34-FAA6CF4BE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F7652-4048-4ADD-86E4-CC20A6AB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C47B3-FB2D-4526-A53B-977ADFC2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CBD63-B0BA-49CF-81F8-ADE3F7C3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53975-06FC-4641-9C72-676B3262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2B60C-49B4-470F-B850-910F5AFDF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40F9E-42FD-4954-A957-2946C2F1E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96" r:id="rId2"/>
    <p:sldLayoutId id="2147489897" r:id="rId3"/>
    <p:sldLayoutId id="2147489898" r:id="rId4"/>
    <p:sldLayoutId id="2147489899" r:id="rId5"/>
    <p:sldLayoutId id="2147489900" r:id="rId6"/>
    <p:sldLayoutId id="2147489901" r:id="rId7"/>
    <p:sldLayoutId id="2147489902" r:id="rId8"/>
    <p:sldLayoutId id="2147489903" r:id="rId9"/>
    <p:sldLayoutId id="2147489904" r:id="rId10"/>
    <p:sldLayoutId id="21474899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600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项目发展潜力解析及融资目标PPT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项目发展潜力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融资需求及目标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风险评估与对策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项目实施计划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项目概述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https://d.book118.com/737116005114006032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项目发展潜力解析及融资目标PPT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2024-09-05T11:53:40.699</cp:lastPrinted>
  <dcterms:created xsi:type="dcterms:W3CDTF">2024-09-05T03:53:40Z</dcterms:created>
  <dcterms:modified xsi:type="dcterms:W3CDTF">2024-09-05T03:53:42Z</dcterms:modified>
</cp:coreProperties>
</file>