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EE169-D995-4A29-8B40-CAEC4C09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C0604-F320-451A-B23E-B28C063A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3CC69-398A-4770-AFBE-1254079F1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9F42D-E059-4F59-B223-21F9A870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C693C-B024-4586-9C2F-21F5FA46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F2257-FA1A-4B5B-A873-DD87F98C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051F6-B09F-4321-ADD5-81CABADF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E8CAF-85C9-49C0-959D-54E42BE4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EA371-FD3C-40C5-AA69-F42F466D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B1A0E-5F34-4B90-96B4-AF8C97A0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4D6C6-56C3-48B3-BB5A-285B10F3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6064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狗狗隐睾手术护理常规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术后康复与复查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狗狗在手术前需要禁食禁水，以降低手术过程中出现呕吐的风险。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确定手术方案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进行全面的身体检查，包括血常规、生化指标等，确保狗狗身体状况适合手术。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根据狗狗的具体情况，与医生商讨并确定手术方案。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在手术前应避免狗狗进行剧烈运动，以免影响手术效果。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避免狗狗剧烈运动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在手术前一段时间内，应减少狗狗的外出活动，以降低感染风险。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在手术当天，为狗狗做好保暖措施，以免感冒影响手术效果。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做好保暖措施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安抚狗狗情绪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在手术前，主人应安抚狗狗的情绪，让它感到安心和放松。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主人应与医生充分沟通，了解手术的详细步骤和注意事项，以便更好地安抚狗狗。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给予狗狗适当的奖励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在手术前，主人可以给予狗狗适当的奖励，以鼓励它勇敢面对手术。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68" b="13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50" r="1505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狗狗需要进行全身麻醉，确保手术顺利进行。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根据隐睾的位置选择合适的手术入路，如腹股沟管或阴囊。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切开相应部位，仔细寻找并取出隐睾，确保没有残留。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对手术部位进行止血，并进行缝合。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手术入路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寻找并取出隐睾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止血与缝合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手术过程中要保持无菌环境，避免感染。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密切监测狗狗的呼吸、心率、血压等生命体征，确保手术安全。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如出现意外情况，如大出血、呼吸骤停等，应及时采取措施，确保狗狗安全。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及时处理意外情况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手术部位可能出现感染，应使用抗生素和抗炎药物进行预防和治疗。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全身麻醉存在一定的风险，如呼吸抑制、心脏骤停等，应选择经验丰富的麻醉师进行麻醉管理。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如肠粘连、伤口裂开等，应密切观察狗狗情况，及时发现并处理并发症。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https://d.book118.com/737116064102006031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2024-09-03T19:08:21.384</cp:lastPrinted>
  <dcterms:created xsi:type="dcterms:W3CDTF">2024-09-03T11:08:21Z</dcterms:created>
  <dcterms:modified xsi:type="dcterms:W3CDTF">2024-09-03T11:08:23Z</dcterms:modified>
</cp:coreProperties>
</file>