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216D88-EA01-490A-AB9D-43B1ED791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93585F-0427-4B0D-972D-C55D0C47EC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C62F7B-A917-45EA-A775-ABE435C13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F4DEC8-6D39-47F1-BD0B-A93719F68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A333A0-EBBB-4497-933A-3E60B283F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9668D7-4526-4BFA-8578-5D4BC33CF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B106AE-D91D-4EBD-9E21-B55C67C4B1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47558F-125D-40D4-986F-0B5BBB325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1D9269-7F96-4808-AF0B-94FF10F8E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E086D6-FECC-47A8-9B83-F923034C03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5A0B94-7B42-4C58-900E-37AD49036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12011211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高中生身心健康教育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高中生身心发展特点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高中生身心健康问题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高中生身心健康教育策略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随着社会的发展，身心健康在人们的生活中占据越来越重要的地位。对于高中生来说，他们正处于身心发展的关键时期，因此，开展身心健康教育至关重要。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近年来，由于学业压力、人际关系等多重因素，高中生的身心健康问题日益凸显。因此，对高中生进行身心健康教育，帮助他们建立正确的人生观、价值观，提高心理素质和适应能力，显得尤为重要。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身心健康教育是一种旨在提高个体身心健康水平的教育活动。它不仅关注个体的身体健康，更重视心理层面的健康，包括情绪、认知、意志等方面的健康发展。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概念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高中生身心健康教育是指针对高中阶段的学生，通过一系列的教育活动，帮助他们了解身心健康的重要性，掌握维护身心健康的方法和技巧，从而促进其全面发展的教育。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定义和概念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高中生身心发展特点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生长发育加速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性发育成熟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体能增强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免疫力提高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生理发展特点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高中时期是人体生长发育的快速阶段，身体各器官和系统都在发生显著变化。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高中生的性器官和性功能逐渐发育成熟，需要注意性健康和生殖健康的相关知识。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随着骨骼、肌肉等组织的生长，高中生的体能逐渐增强，可以进行更多体育锻炼和活动。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随着免疫系统的成熟，高中生的抵抗力逐渐增强，但仍然需要注意预防疾病。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907" r="990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高中生开始形成独立的自我意识，关注自己的内心世界和个性发展。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自我意识增强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高中生的情绪容易受到外界因素的影响，有时会出现情绪波动和焦虑、抑郁等情况。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情绪波动较大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随着自我意识的增强，高中生开始对社交产生更多需求，寻求归属感和认同感。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社交需求增加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高中阶段的学习任务和压力逐渐加大，需要适应更复杂和抽象的知识体系。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学习压力加大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心理发展特点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高中生身心健康问题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高中阶段是学生学习生涯中非常重要的阶段，面临着高考等重要考试，学习压力大，容易产生焦虑情绪。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学习压力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由于学习压力和未来规划的不确定性，高中生容易出现焦虑情绪，影响身心健康。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焦虑情绪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学习压力与焦虑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514" b="95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高中时期是学生的社交圈形成的重要时期，但由于性格、兴趣爱好、价值观等方面的差异，容易出现人际关系问题。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部分学生可能因为自卑、害羞等原因，难以融入群体，导致社交问题，影响其心理健康。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人际关系与社交问题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社交问题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https://d.book118.com/737120112113006045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2024-09-20T09:13:19.299</cp:lastPrinted>
  <dcterms:created xsi:type="dcterms:W3CDTF">2024-09-20T01:13:19Z</dcterms:created>
  <dcterms:modified xsi:type="dcterms:W3CDTF">2024-09-20T01:13:21Z</dcterms:modified>
</cp:coreProperties>
</file>