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1C864-9CB4-4CCF-A172-BE337584A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A499C-24D2-4C62-8C60-AB7B02601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11B0D-3CC8-4981-B37B-C9F0FC36B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768DC-664A-44B3-9FF1-4E9A85668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2F19A5-B02C-4995-A052-6013C62A0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134FC2-60D9-4E95-AE75-1381768F9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E17209-9123-4645-9387-2D6693204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5C74F-4F02-47F7-A3BA-5C115786B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EE491-5364-48D6-857F-E60A394D7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DFA6B-BCB0-491B-9308-835D8D84B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F90F0-2EED-4667-9E95-ECFAAE532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21023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帕金森患者的护理PPT课件查房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帕金森病概述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帕金森患者的日常护理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帕金森患者的药物治疗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帕金森患者的非药物治疗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帕金森患者的家庭护理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帕金森患者的病情监测与评估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帕金森病概述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帕金森病是一种慢性神经系统疾病，主要影响大脑的某些区域，导致运动功能、认知和情绪等方面的问题。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主要包括静止性震颤、运动迟缓、肌肉强直和姿势平衡障碍等。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帕金森病的具体病因尚不完全清楚，但遗传因素、环境因素和衰老都可能参与其中。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帕金森病的主要病理特征是大脑黑质多巴胺能神经元的变性死亡，以及路易小体的形成。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医生通常根据患者的症状、体格检查和必要的实验室检查来诊断帕金森病。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治疗帕金森病的方法包括药物治疗、手术治疗和康复治疗等。药物治疗是最常用的方法，包括左旋多巴、多巴胺受体激动剂等。手术治疗包括脑深部电刺激等。康复治疗包括物理治疗、职业治疗和语言治疗等。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帕金森患者的日常护理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增加食物的咀嚼和吞咽难度，如将食物切碎、煮软或选择易于咀嚼的食物。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鼓励患者多喝水，保持充足的水分摄入。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总结词：合理饮食有助于提高帕金森患者的营养状况和生活质量。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提供高蛋白质、高纤维、低脂肪的食物，如瘦肉、鱼、豆类、蔬菜和水果。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控制盐和糖的摄入量，以降低高血压和糖尿病的风险。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总结词：适当的运动有助于改善帕金森患者的肌肉力量、灵活性和平衡能力。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根据患者的身体状况和喜好选择适合的运动方式，如散步、太极拳、瑜伽等。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在运动过程中注意保持患者的安全，如使用适当的防护装备、避免剧烈运动等。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鼓励患者在日常活动中尽量保持活动状态，如进行家务、园艺等。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定期评估患者的运动能力，调整运动计划。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总结词：关注帕金森患者的心理健康，提供心理支持和辅导，有助于提高患者的生活质量。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与患者建立良好的沟通关系，倾听他们的需求和担忧。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提供心理辅导，帮助患者应对焦虑、抑郁等情绪问题。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鼓励患者参加社交活动，与他人交流，以减轻孤独感。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为患者提供放松的活动，如听音乐、阅读等，帮助他们缓解压力。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帕金森患者的药物治疗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儿茶酚-氧位-甲基转移酶抑制剂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如恩他卡朋，用于增加左旋多巴的疗效。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多巴胺类药物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如左旋多巴，用于补充脑内多巴胺的不足，改善运动障碍。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抗胆碱能药物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如苯海索，用于缓解震颤、肌强直等症状。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药物治疗的种类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严格按照医生的指示用药，不要自行增减剂量或更换药物。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遵循医嘱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注意不良反应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药物治疗可能会有一些不良反应，如恶心、呕吐、头晕等，如出现不适，应及时就医。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定期到医院进行复查，以便医生根据病情调整治疗方案。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https://d.book118.com/737121023020006025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2024-08-29T12:21:04.857</cp:lastPrinted>
  <dcterms:created xsi:type="dcterms:W3CDTF">2024-08-29T04:21:04Z</dcterms:created>
  <dcterms:modified xsi:type="dcterms:W3CDTF">2024-08-29T04:21:07Z</dcterms:modified>
</cp:coreProperties>
</file>