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845D-A9D8-4F1E-A6EA-C2A935C9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C9C2-DF20-436C-B029-014CA9DB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4121E-C0F8-4C40-B50C-EFDB2116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161AC-DC4D-4D28-A5BF-782D91DE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18CC1-2A71-472F-B2CB-9F3CAB0A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B78F7-A410-4435-BF80-AAE56A8D0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49D61-8DE8-4705-BB27-DC1FB2CB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86F2D-9F93-4C68-AD44-AEBECA03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2EBE-8322-48F4-A13E-07DD23E3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6C83D-293F-4111-8CB5-659D58BE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A9F4-B003-454F-AFAF-BA390481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2035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茶颜悦色整合营销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茶颜悦色品牌创立于XXXX年，起源于中国茶文化的发源地之一——湖南。自创立以来，茶颜悦色一直致力于传承和弘扬中国茶文化，将传统的茶饮与现代的口味相结合，创造出独具特色的茶饮系列。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随着市场的变化和消费者需求的升级，茶颜悦色不断推陈出新，在产品线和服务方面进行持续的优化和升级。如今，茶颜悦色已经成为国内茶饮市场的知名品牌之一，在全国范围内拥有众多的忠实粉丝。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茶颜悦色的产品线主要包括各类奶茶、果茶、咖啡等饮品，以及与之配套的甜品和小食。每一款产品都是经过精心研发和调配，严格选用优质的原材料，确保产品的品质和口感。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方面，茶颜悦色注重顾客体验，提供快捷、友好的服务。门店环境整洁舒适，员工热情周到，为顾客营造一个愉悦的消费氛围。此外，茶颜悦色还积极开展会员制度、线上订购等多元化服务，满足不同顾客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年轻、时尚、注重生活品质的消费者，对新鲜事物和独特口感有较高追求。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以一线城市和重点二线城市为主，逐步向其他城市拓展。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高品质、创新口感的茶饮品牌，提供多样化的产品选择，满足不同消费者的口味需求。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倡导健康、时尚、品质的生活方式，致力于为消费者提供独特的饮品体验。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75" r="145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以清新、自然、时尚的形象为主，打造独特的品牌识别度。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通过广告、公关、社交媒体等多种渠道，传递品牌理念和形象，提高品牌知名度和美誉度。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利用电商平台、社交媒体等线上渠道，开展线上营销活动，吸引线上消费者。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开设实体店，提供线下消费体验，提高品牌曝光度。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与其他品牌或行业进行跨界合作，拓展新的消费群体和市场。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利用微博、微信、抖音等社交媒体平台，发布品牌动态、新品信息和活动预告，与粉丝互动，提高品牌知名度和关注度。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通过与知名主播合作，进行产品体验和推广，吸引更多消费者购买。同时，直播带货也能增加品牌曝光度。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网络直播销售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举办线上抽奖、答题、拼团等营销活动，吸引用户参与，增加用户粘性和参与度。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线上活动策划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https://d.book118.com/737122035031006044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2024-09-18T10:21:05.163</cp:lastPrinted>
  <dcterms:created xsi:type="dcterms:W3CDTF">2024-09-18T02:21:05Z</dcterms:created>
  <dcterms:modified xsi:type="dcterms:W3CDTF">2024-09-18T02:21:07Z</dcterms:modified>
</cp:coreProperties>
</file>