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29E74B-B664-48FE-B7D5-DA736AE909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EF4086-9114-4D0F-A001-B8CB65761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CFA820-8614-42CB-83C5-DA1A16A55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CB21E9-7AB8-4889-9F7B-54CCE572C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A59C05-3367-4249-BC5E-174C7C8A4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92FF0E-C1A7-4F5E-9E1F-9F0F5219F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469197-799E-437D-A222-8D2B09A9A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7BE071-0BBE-4731-B18F-2703FFD3E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C4C2B3-3A87-4C8D-AD95-C29F179B0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79FBB-E500-4053-9A0B-53DB49870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E8B31D-24F3-4F60-B991-135A48BA0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12211601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芯片故障模式与失效分析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芯片故障模式概述
 常见芯片故障模式
 芯片失效分析流程
 故障定位技术介绍
 失效分析案例分析
 失效分析注意事项
 芯片可靠性设计
 总结与展望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芯片故障模式概述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芯片故障模式与失效分析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芯片故障模式概述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芯片故障模式定义与分类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1.芯片故障模式是指芯片在工作中出现的异常状态，导致其功能失效或性能下降。</a:t>
            </a:r>
          </a:p>
          <a:p>
            <a:r>
              <a:t>2.芯片故障模式可分为硬故障和软故障两类，其中硬故障通常指物理损坏，软故障则涉及电路设计或系统层面的问题。</a:t>
            </a:r>
          </a:p>
          <a:p>
            <a:r>
              <a:t>3.故障模式的识别和分类是失效分析的基础，有助于定位问题根源和制定相应的应对措施。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芯片故障模式的影响因素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1.芯片制造过程中的工艺偏差和材料缺陷可能导致故障模式的出现。</a:t>
            </a:r>
          </a:p>
          <a:p>
            <a:r>
              <a:t>2.工作环境和使用条件，如温度、湿度、电磁干扰等，也会对芯片故障模式产生影响。</a:t>
            </a:r>
          </a:p>
          <a:p>
            <a:r>
              <a:t>3.芯片设计本身的缺陷或不足，可能成为故障模式的诱因。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芯片故障模式概述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常见的芯片故障模式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1.开路故障：指芯片内部电路中的断线或连接不良，导致信号无法正常传输。</a:t>
            </a:r>
          </a:p>
          <a:p>
            <a:r>
              <a:t>2.短路故障：指芯片内部电路中不应该相连的节点意外连接，导致电流异常或功能混乱。</a:t>
            </a:r>
          </a:p>
          <a:p>
            <a:r>
              <a:t>3.时序故障：指芯片内部电路中的时序关系出现错乱，导致功能异常或性能下降。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芯片故障模式的检测方法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1.功能测试：通过对芯片施加特定的输入激励，观察其输出响应是否符合预期，以检测功能异常。</a:t>
            </a:r>
          </a:p>
          <a:p>
            <a:r>
              <a:t>2.参数测试：通过对芯片的各项参数进行测量，判断其是否在规定范围内，以检测性能下降或异常。</a:t>
            </a:r>
          </a:p>
          <a:p>
            <a:r>
              <a:t>3.结构分析：通过对芯片进行微观结构观察和分析，寻找物理缺陷或异常，以定位故障源头。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芯片故障模式概述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芯片故障模式的失效分析流程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1.数据收集：收集故障芯片的相关信息，包括工作条件、症状、检测结果等。</a:t>
            </a:r>
          </a:p>
          <a:p>
            <a:r>
              <a:t>2.故障复现：通过模拟故障发生的环境和条件，尝试复现故障现象，以便进一步观察和分析。</a:t>
            </a:r>
          </a:p>
          <a:p>
            <a:r>
              <a:t>3.原因分析：结合收集到的数据和复现结果，分析故障产生的原因，定位问题源头。</a:t>
            </a:r>
          </a:p>
          <a:p>
            <a:r>
              <a:t>4.纠正措施：根据原因分析的结果，制定相应的纠正措施，包括设计改进、工艺优化、使用条件调整等。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芯片故障模式的预防与改进措施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1.加强芯片设计和制造过程中的质量控制，降低故障发生的概率。</a:t>
            </a:r>
          </a:p>
          <a:p>
            <a:r>
              <a:t>2.提高芯片的可靠性和鲁棒性，使其能够更好地适应各种工作环境和使用条件。</a:t>
            </a:r>
          </a:p>
          <a:p>
            <a:r>
              <a:t>3.定期开展芯片的性能测试和故障筛查，及时发现和解决潜在问题。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常见芯片故障模式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芯片故障模式与失效分析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常见芯片故障模式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1.电气故障通常由于设计错误，生产过程中的缺陷或使用过程中的不当操作引起。</a:t>
            </a:r>
          </a:p>
          <a:p>
            <a:r>
              <a:t>2.常见的电气故障包括开路、短路、漏电等，可能导致芯片功能异常或损坏。</a:t>
            </a:r>
          </a:p>
          <a:p>
            <a:r>
              <a:t>3.通过电气测试和分析，可以定位故障点并找出故障原因。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热故障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1.芯片在工作过程中会产生热量，如果散热不良或热设计不合理，会导致热故障。</a:t>
            </a:r>
          </a:p>
          <a:p>
            <a:r>
              <a:t>2.热故障可能导致芯片性能下降，甚至烧毁。</a:t>
            </a:r>
          </a:p>
          <a:p>
            <a:r>
              <a:t>3.通过热分析和优化热设计，可以降低热故障的风险。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电气故障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常见芯片故障模式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1.芯片的可靠性故障通常由于设计、生产或使用过程中的不当因素引起。</a:t>
            </a:r>
          </a:p>
          <a:p>
            <a:r>
              <a:t>2.常见的可靠性故障包括时间相关故障和环境相关故障。</a:t>
            </a:r>
          </a:p>
          <a:p>
            <a:r>
              <a:t>3.通过可靠性测试和评估，可以提高芯片的可靠性和稳定性。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软件故障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1.软件故障通常由于程序错误、数据错误或操作系统错误引起。</a:t>
            </a:r>
          </a:p>
          <a:p>
            <a:r>
              <a:t>2.软件故障可能导致芯片功能异常或系统崩溃。</a:t>
            </a:r>
          </a:p>
          <a:p>
            <a:r>
              <a:t>3.通过软件测试和调试，可以找出并修复软件故障。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可靠性故障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常见芯片故障模式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电磁干扰故障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1.电磁干扰可能导致芯片工作异常或损坏。</a:t>
            </a:r>
          </a:p>
          <a:p>
            <a:r>
              <a:t>2.常见的电磁干扰源包括电源噪声、信号串扰和外部电磁辐射。</a:t>
            </a:r>
          </a:p>
          <a:p>
            <a:r>
              <a:t>3.通过电磁兼容性设计和测试，可以降低电磁干扰的风险。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物理故障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1.物理故障包括芯片破裂、引脚断裂等机械损伤。</a:t>
            </a:r>
          </a:p>
          <a:p>
            <a:r>
              <a:t>2.物理故障通常由于机械应力、热应力或化学腐蚀引起。</a:t>
            </a:r>
          </a:p>
          <a:p>
            <a:r>
              <a:t>3.通过优化封装设计和材料选择，可以提高芯片的抗物理损伤能力。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芯片失效分析流程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芯片故障模式与失效分析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芯片失效分析流程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芯片失效分析流程概述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1.芯片失效分析的意义和目的：芯片失效分析是通过对失效芯片进行一系列的分析和测试，找出失效原因，提出改进措施，提高芯片可靠性和产品质量的过程。</a:t>
            </a:r>
          </a:p>
          <a:p>
            <a:r>
              <a:t>2.芯片失效分析的基本流程：包括失效芯片的收集、外观检查、电性能测试、物理分析、失效原因分析和改进措施制定等环节。</a:t>
            </a:r>
          </a:p>
          <a:p>
            <a:r>
              <a:t>3.芯片失效分析的重要性：随着芯片技术的不断发展，芯片失效分析成为保证芯片可靠性和产品质量的重要手段，对于提高产品竞争力、降低生产成本具有重要意义。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芯片失效分析的技术手段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1.外观检查：通过显微镜等设备对失效芯片的外观进行检查，初步判断失效原因。</a:t>
            </a:r>
          </a:p>
          <a:p>
            <a:r>
              <a:t>2.电性能测试：通过测试芯片的电性能参数，判断芯片是否失效，并初步定位失效位置。</a:t>
            </a:r>
          </a:p>
          <a:p>
            <a:r>
              <a:t>3.物理分析：采用扫描电子显微镜、X射线衍射等手段对失效芯片进行物理分析，进一步揭示失效机制和原因。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芯片失效分析流程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1.设计缺陷：芯片设计不合理导致的失效。</a:t>
            </a:r>
          </a:p>
          <a:p>
            <a:r>
              <a:t>2.制程异常：芯片制造过程中出现的异常导致的失效。</a:t>
            </a:r>
          </a:p>
          <a:p>
            <a:r>
              <a:t>3.使用不当：使用过程中未按照规范操作导致的失效。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芯片失效分析的挑战与发展趋势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1.芯片失效分析面临的挑战：随着芯片技术不断发展，芯片失效分析面临越来越多的挑战，如分析难度提高、分析成本增加等。</a:t>
            </a:r>
          </a:p>
          <a:p>
            <a:r>
              <a:t>2.芯片失效分析的发展趋势：随着新技术和新方法的不断涌现，芯片失效分析将不断发展，趋向更加精准、高效和智能化。</a:t>
            </a:r>
          </a:p>
          <a:p>
            <a:r>
              <a:t>以上内容仅供参考，具体内容可以根据您的需求进行调整优化。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芯片失效原因分类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故障定位技术介绍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芯片故障模式与失效分析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故障定位技术介绍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故障定位技术概述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1.故障定位技术是一种用于确定芯片故障位置的技术。</a:t>
            </a:r>
          </a:p>
          <a:p>
            <a:r>
              <a:t>2.通过分析芯片的功能和行为，可以确定故障是由于设计错误还是制造缺陷引起的。</a:t>
            </a:r>
          </a:p>
          <a:p>
            <a:r>
              <a:t>3.故障定位技术可以帮助提高芯片的可靠性和性能。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故障定位技术分类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1.基于逻辑分析的故障定位技术：通过分析芯片的逻辑设计，确定故障位置。</a:t>
            </a:r>
          </a:p>
          <a:p>
            <a:r>
              <a:t>2.基于测试的故障定位技术：通过运行测试程序，分析测试结果，确定故障位置。</a:t>
            </a:r>
          </a:p>
          <a:p>
            <a:r>
              <a:t>3.基于统计的故障定位技术：通过分析大量测试数据，确定故障发生的概率和位置。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故障定位技术介绍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逻辑分析故障定位技术应用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1.逻辑模拟：通过模拟芯片的逻辑行为，分析预期结果与实际结果的差异，确定故障位置。</a:t>
            </a:r>
          </a:p>
          <a:p>
            <a:r>
              <a:t>2.形式验证：通过数学方法证明芯片的逻辑设计符合预期要求，排除设计错误。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测试故障定位技术应用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1.ATPG（AutomaticTestPatternGeneration）技术：通过自动生成测试模式，对芯片进行全面测试，确定故障位置。</a:t>
            </a:r>
          </a:p>
          <a:p>
            <a:r>
              <a:t>2.BIST（Built-inSelf-Test）技术：通过在芯片内部嵌入自测试电路，对芯片进行自我检测，提高测试效率。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故障定位技术介绍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统计故障定位技术应用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1.通过分析大量测试数据，确定故障发生的概率和趋势，为优化设计提供参考。</a:t>
            </a:r>
          </a:p>
          <a:p>
            <a:r>
              <a:t>2.结合机器学习等人工智能技术，提高故障预测和定位的准确性。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故障定位技术发展趋势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1.随着芯片工艺的不断进步，故障定位技术将面临更大的挑战。</a:t>
            </a:r>
          </a:p>
          <a:p>
            <a:r>
              <a:t>2.结合先进的人工智能和大数据技术，故障定位技术将进一步提高准确性和效率。</a:t>
            </a:r>
          </a:p>
          <a:p>
            <a:r>
              <a:t>3.未来，故障定位技术将与芯片设计、制造等环节更加紧密地结合，共同推动芯片产业的健康发展。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https://d.book118.com/737122116014006034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芯片故障模式概述</vt:lpstr>
      <vt:lpstr> 芯片故障模式概述</vt:lpstr>
      <vt:lpstr> 芯片故障模式概述</vt:lpstr>
      <vt:lpstr> 芯片故障模式概述</vt:lpstr>
      <vt:lpstr> 常见芯片故障模式</vt:lpstr>
      <vt:lpstr> 常见芯片故障模式</vt:lpstr>
      <vt:lpstr> 常见芯片故障模式</vt:lpstr>
      <vt:lpstr> 常见芯片故障模式</vt:lpstr>
      <vt:lpstr> 芯片失效分析流程</vt:lpstr>
      <vt:lpstr> 芯片失效分析流程</vt:lpstr>
      <vt:lpstr> 芯片失效分析流程</vt:lpstr>
      <vt:lpstr> 故障定位技术介绍</vt:lpstr>
      <vt:lpstr> 故障定位技术介绍</vt:lpstr>
      <vt:lpstr> 故障定位技术介绍</vt:lpstr>
      <vt:lpstr> 故障定位技术介绍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2024-09-07T19:42:16.285</cp:lastPrinted>
  <dcterms:created xsi:type="dcterms:W3CDTF">2024-09-07T11:42:16Z</dcterms:created>
  <dcterms:modified xsi:type="dcterms:W3CDTF">2024-09-07T11:42:18Z</dcterms:modified>
</cp:coreProperties>
</file>