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5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80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FFC5C-F3A9-438B-A2AD-C77ACB327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A17B3-5B43-4B68-A190-444B3FB1A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2047F-4D03-4201-A684-64B2D540B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C36D8-901F-4698-9EE2-E2B1E021C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FD6EAC-7DDF-46B7-9C5C-D947C8D3A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E73769-82DF-4DE6-A09C-73A6D0747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935D75-6D6D-4988-826D-2DD237661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C791E-114F-4579-B601-9A766D86E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C77F3-72F1-4C28-864D-504C45251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CA04B-C2CE-4D26-BC53-166C8E519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CA073-1D81-4766-9959-9A62B1295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493" r:id="rId2"/>
    <p:sldLayoutId id="2147501494" r:id="rId3"/>
    <p:sldLayoutId id="2147501495" r:id="rId4"/>
    <p:sldLayoutId id="2147501496" r:id="rId5"/>
    <p:sldLayoutId id="2147501497" r:id="rId6"/>
    <p:sldLayoutId id="2147501498" r:id="rId7"/>
    <p:sldLayoutId id="2147501499" r:id="rId8"/>
    <p:sldLayoutId id="2147501500" r:id="rId9"/>
    <p:sldLayoutId id="2147501501" r:id="rId10"/>
    <p:sldLayoutId id="214750150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230140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小学语文绘本阅读教学设计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绘本阅读教学目标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绘本选择与准备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教学过程设计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教学方法与技巧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教学评价与反思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绘本阅读教学目标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培养阅读兴趣</a:t>
            </a:r>
            <a:endParaRPr lang="zh-CN" altLang="en-US"/>
          </a:p>
        </p:txBody>
      </p:sp>
      <p:sp>
        <p:nvSpPr>
          <p:cNvPr id="104898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激发学生对绘本的好奇心和探究欲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提高学生的阅读能力和阅读素养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培养学生对绘本的阅读兴趣和阅读习惯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引导学生主动参与绘本阅读活动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提高阅读能力</a:t>
            </a:r>
            <a:endParaRPr lang="zh-CN" altLang="en-US"/>
          </a:p>
        </p:txBody>
      </p:sp>
      <p:sp>
        <p:nvSpPr>
          <p:cNvPr id="104907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提高学生的阅读理解能力和思维水平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培养学生的阅读兴趣和习惯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提高学生的阅读速度和阅读量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培养学生的阅读鉴赏能力和审美情趣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https://d.book118.com/737123014004006045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小学语文绘本阅读教学设计</vt:lpstr>
      <vt:lpstr>目录</vt:lpstr>
      <vt:lpstr>添加章节标题</vt:lpstr>
      <vt:lpstr>绘本阅读教学目标</vt:lpstr>
      <vt:lpstr>培养阅读兴趣</vt:lpstr>
      <vt:lpstr>提高阅读能力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2024-09-19T15:36:19.011</cp:lastPrinted>
  <dcterms:created xsi:type="dcterms:W3CDTF">2024-09-19T07:36:19Z</dcterms:created>
  <dcterms:modified xsi:type="dcterms:W3CDTF">2024-09-19T07:36:21Z</dcterms:modified>
</cp:coreProperties>
</file>