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B3510-CC26-4A42-A6B2-93FEE6D31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5C1A4-E60A-41E9-AFD8-A6FACD5A2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0C30E-4E84-40D9-A612-43E4E04D9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4AA7AD-CA72-4836-BE9D-D2CD43B1D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571A74-E941-4297-B7BB-955E17CB4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05F972-2E20-4701-BD78-D4B6FB2A2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4FDCE3-849C-4690-908C-C92ADACA34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8DCDCA-7CC0-492F-BB3B-359B0D616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C69480-F0DA-4807-AE64-9CFF065A2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A8B85-8601-47BC-8CCC-52393528D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88391F-64D9-44E7-818D-891CEF3D3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12412014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Python文件和数据格式化数据结构讲解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Python文件基本操作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数据格式化基础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数据结构之列表与元组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数据结构之字典与集合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文件与数据格式化进阶应用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Python文件基本操作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70" b="367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使用`open()`函数打开文件，需要指定文件路径和打开模式。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使用`close()`方法关闭文件，释放资源。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文件打开与关闭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75" r="153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读取模式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以只读方式打开文件，使用`read()`方法读取文件内容。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写入模式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以写入方式打开文件，使用`write()`方法向文件中写入内容。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追加模式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以追加方式打开文件，使用`write()`方法向文件末尾追加内容。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文件读写模式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文件指针操作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获取当前位置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使用`tell()`方法获取文件指针当前位置。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移动指针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使用`seek()`方法移动文件指针到指定位置。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常见的文件操作异常包括`FileNotFoundError`、`PermissionError`等。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使用`try...except`语句块捕获并处理文件操作异常。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423" r="2742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文件异常处理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数据格式化基础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数据类型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Python中的数据类型包括整数、浮点数、复数、布尔值、字符串、列表、元组、字典等。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变量是存储数据的一种方式，可以存储不同类型的数据，并且变量的值可以随时改变。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数据类型与变量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407" r="1740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使用`%`操作符和格式化符号（如`%s`、`%d`、`%f`等）来格式化字符串。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字符串格式化符号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使用字符串的`format()`方法来格式化字符串，可以更加灵活地处理多个参数和复杂的格式化需求。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format()方法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字符串格式化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元组与列表类似，但是元组是不可变的，使用圆括号`()`表示。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字典是一种无序的键值对数据结构，使用大括号`{}`表示，其中键必须是不可变类型（如字符串、数字或元组）。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列表是一种有序的数据结构，可以包含不同类型的数据，使用方括号`[]`表示。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列表、元组与字典格式化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875" r="1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使用`open()`函数打开文件，并指定文件名和打开模式（如读取模式、写入模式等）。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使用文件对象的`write()`方法将格式化的数据写入文件。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写入文件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使用文件对象的`close()`方法关闭文件，释放资源。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格式化输出到文件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数据结构之列表与元组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列表是Python中一种基本的数据结构，用方括号`[]`表示，元素之间用逗号`,`分隔。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列表定义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列表支持添加、删除、修改和查找等操作，如`append()`方法用于在列表末尾添加元素，`remove()`方法用于删除指定元素，`insert()`方法用于在指定位置插入元素等。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列表操作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列表定义及操作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列表切片与循环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切片是Python中一种高级特性，通过切片可以获取列表的一部分元素。切片的语法为`list[start:end:step]`，其中`start`表示起始索引，`end`表示结束索引（不包含该索引位置的元素），`step`表示步长。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列表切片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可以使用`for`循环遍历列表中的每个元素，也可以使用`while`循环和索引来访问列表中的元素。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列表循环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元组是Python中另一种基本的数据结构，用圆括号`()`表示，元素之间用逗号`,`分隔。与列表不同的是，元组是不可变的，即不能修改元组中的元素。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元组操作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虽然元组不可变，但仍可以进行一些基本操作，如访问元组中的元素、获取元组的长度、连接两个元组等。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元组定义及操作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https://d.book118.com/737124120142006031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2024-09-04T05:58:56.212</cp:lastPrinted>
  <dcterms:created xsi:type="dcterms:W3CDTF">2024-09-03T21:58:56Z</dcterms:created>
  <dcterms:modified xsi:type="dcterms:W3CDTF">2024-09-03T21:58:58Z</dcterms:modified>
</cp:coreProperties>
</file>