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2BDF7-C1EB-47DA-B221-F6C3C6F5E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CBBA0-91CE-4456-AE9B-1C973011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3DFA7-01AD-462E-925B-C6063EFB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322B0-F427-4542-9A3B-EEDFB275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F821E-91A0-4BC3-A940-D9981E9A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88A66-980B-46D2-A264-D0279891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6038B5-2ABD-40F1-B564-5BC1A748D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3C0A6-6EA3-4B63-8E1E-F57D7C6E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AE2F2-82EA-4E93-BB4F-F639698B9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888D2-299C-4352-BB9E-FB09642F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99C94-9B37-4F67-BE95-B4A56791A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4132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2023-2028年日化用品市场发展现状调查及供需格局分析预测报告大纲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日化用品市场发展现状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市场发展趋势与预测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当前，随着人们生活水平的提高，日化用品已经成为人们日常生活中的必需品。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日化用品市场的快速发展，不仅满足了消费者的需求，同时也带动了经济的发展。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本报告旨在全面分析2023-2028年日化用品市场的发展现状，预测未来供需格局的变化，为相关企业和投资者提供决策参考。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通过对日化用品市场的深入调查和分析，了解市场现状和未来发展趋势，为企业和投资者提供决策依据。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本报告将涵盖日化用品市场的整体情况、主要产品类型、市场竞争格局、消费者需求、政策环境等多个方面。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日化用品市场发展现状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日化用品是指用于个人卫生和美容护理的日常用品，包括洗发水、沐浴露、牙膏、护肤品等。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日化用品市场是一个庞大的市场，与人们的日常生活密切相关，具有广泛的市场需求和消费基础。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28" b="113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37" b="1483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随着人们生活水平的提高和消费观念的转变，日化用品市场呈现出不断增长的趋势。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当前日化用品市场规模已经相当庞大，涵盖了多个细分领域和产品类型。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近年来，随着人口增长和消费升级，日化用品市场规模持续扩大，年增长率保持在5%左右。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未来几年，随着经济的发展和人口老龄化的趋势，日化用品市场规模仍将继续保持增长态势。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220" r="7220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洗发水、沐浴露、牙膏、护肤品是日化用品市场的主要产品类型，占据了大部分市场份额。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洗发水、沐浴露作为个人清洁护理用品，市场需求量大，市场占比高；牙膏和护肤品则更注重品质和功能，消费者对品牌和功效的要求较高。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在市场份额方面，国际品牌和国内知名品牌占据主导地位，但也有一些新兴品牌通过创新和差异化策略逐渐崭露头角。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36" r="118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346" r="434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933" r="12933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主要产品类型与市场占比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日化用品市场竞争激烈，既有国际知名品牌，也有国内本土品牌。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国际品牌在技术和品牌影响力方面具有优势，而国内品牌则更了解市场需求和消费者习惯，具有渠道优势。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随着市场的不断变化和消费者需求的多样化，各品牌之间的竞争也日趋激烈。未来几年，市场竞争将更加激烈，品牌之间的合作与兼并将成为常态。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60" r="15760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当前日化用品市场的供给情况，包括主要生产商、产品种类、产能利用率等。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未来几年内，预计日化用品市场的供给将如何变化，包括新生产线的建设、技术升级等因素的影响。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日化用品的生产成本构成，包括原材料、人工、设备折旧等成本要素的分析。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当前日化用品市场的需求情况，包括消费者群体、消费习惯、市场规模等。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未来几年内，预计日化用品市场的需求将如何变化，包括消费升级、新产品推广等因素的影响。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日化用品的需求价格弹性分析，探讨价格变动对需求的影响程度。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当前日化用品市场的供需平衡情况，分析是否存在供过于求或供不应求的现象。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未来几年内，预计日化用品市场供需缺口将如何变化，分析缺口产生的原因及应对措施。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缺口预测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基于供需平衡和缺口预测，对日化用品的价格走势进行预测和分析。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价格走势预测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供需平衡与缺口预测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市场发展趋势与预测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随着科技的不断进步，日化用品行业的技术创新和产品升级趋势日益明显。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面，新型材料、纳米技术、生物科技等高新技术在日化用品领域的应用不断深化，推动了产品性能的提升和品类创新。另一方面，消费者对日化用品的安全性和环保性要求日益提高，促使企业加大研发投入，推动产品升级和绿色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技术创新与产品升级趋势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消费者需求的变化是影响日化用品市场发展的关键因素。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品质的提高和消费观念的转变，消费者对日化用品的需求呈现出个性化、多元化和精致化的趋势。除了基本的清洁、护肤、护发等功效，消费者更加关注产品的天然成分、有机认证、定制化服务等附加值，并愿意为此付出更高的价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https://d.book118.com/737124132036006033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2024-09-06T13:30:03.414</cp:lastPrinted>
  <dcterms:created xsi:type="dcterms:W3CDTF">2024-09-06T05:30:03Z</dcterms:created>
  <dcterms:modified xsi:type="dcterms:W3CDTF">2024-09-06T05:30:05Z</dcterms:modified>
</cp:coreProperties>
</file>