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E2C18-FE90-437D-985B-77E3ECE2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0F8C9-A1F2-4E60-8F7B-4BE06483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B2BCA-07BB-4C97-8407-B08B26F62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5C938-0945-4456-9742-273A99178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F1586-808D-4CE2-A031-482310F4F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C879E5-6339-49CA-9571-D89D51891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838B1-0E9F-4F67-ADB0-E2988B9F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AC194-6403-49DF-A38C-D4388C2EA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A472A-21F4-46F2-85E0-8A044642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1424B-4790-4CFA-B113-00BC8B75A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49FBF-1D5F-45B8-B823-918AED7EE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4133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生物技术与医药创新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生物技术概述与发展趋势
 医药创新的重要性与挑战
 基因编辑与细胞治疗的前沿技术
 生物仿制药的研发与市场机遇
 免疫疗法在肿瘤治疗中的应用
 生物技术的伦理与法规问题
 生物技术与医药产业的未来展望
 案例分析：生物技术创新的成功案例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生物技术概述与发展趋势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生物技术与医药创新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生物技术概述与发展趋势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1.生物技术是应用生物学原理和技术，发展并创造新的产品、工具和应用的一门科学。</a:t>
            </a:r>
          </a:p>
          <a:p>
            <a:r>
              <a:t>2.生物技术不仅涉及医药领域，还广泛应用于农业、工业、环保等多个领域。</a:t>
            </a:r>
          </a:p>
          <a:p>
            <a:r>
              <a:t>3.生物技术作为新兴技术，正在全球范围内高速发展，对各国经济、社会、科技等方面产生深远影响。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1.基因编辑技术：CRISPR-Cas9等基因编辑技术的发展，将极大地改变生物技术的未来，具有广阔的应用前景。</a:t>
            </a:r>
          </a:p>
          <a:p>
            <a:r>
              <a:t>2.个性化医疗：随着生物技术的发展，以患者为中心的个性化医疗将成为趋势，提高治疗效果和患者生活质量。</a:t>
            </a:r>
          </a:p>
          <a:p>
            <a:r>
              <a:t>3.生物技术与人工智能的融合：人工智能在生物技术中的应用将更加广泛，提高生物技术的效率和创新性。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生物技术概述与发展趋势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生物技术的医药创新应用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1.生物技术在新药研发中的应用：通过基因工程和蛋白质工程等手段，开发新型药物，提高疾病治疗效果。</a:t>
            </a:r>
          </a:p>
          <a:p>
            <a:r>
              <a:t>2.生物技术在医疗器械创新中的应用：利用生物相容性材料和技术，发展新型医疗器械，提高医疗水平和患者体验。</a:t>
            </a:r>
          </a:p>
          <a:p>
            <a:r>
              <a:t>3.生物技术在细胞治疗中的应用：通过细胞培养和基因编辑等技术，发展细胞治疗，为重大疾病的治疗提供新的途径。</a:t>
            </a:r>
          </a:p>
          <a:p>
            <a:r>
              <a:t>以上内容仅供参考，建议查阅相关文献和资料获取更全面和准确的信息。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医药创新的重要性与挑战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生物技术与医药创新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医药创新的重要性与挑战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医药创新的重要性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1.满足未被满足的临床需求：医药创新能够解决现存的医疗问题，满足未被满足的临床需求，提高患者的生活质量。</a:t>
            </a:r>
          </a:p>
          <a:p>
            <a:r>
              <a:t>2.推动医疗行业发展：创新是医药行业发展的核心动力，能够推动行业技术进步，提升医疗水平和服务质量。</a:t>
            </a:r>
          </a:p>
          <a:p>
            <a:r>
              <a:t>3.促进经济增长：医药创新能够带动产业链的发展，为社会创造更多的就业机会，促进经济增长。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医药创新的挑战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1.高投入与高风险：医药创新需要投入大量的人力、物力和财力，同时伴随着高风险，需要面对研发失败、市场变化等不确定因素。</a:t>
            </a:r>
          </a:p>
          <a:p>
            <a:r>
              <a:t>2.法规与合规要求：医药创新需要满足严格的法规和合规要求，包括临床试验、药品审批、生产环节等，增加了创新的难度和成本。</a:t>
            </a:r>
          </a:p>
          <a:p>
            <a:r>
              <a:t>3.竞争与知识产权保护：医药创新面临着激烈的竞争，需要保护知识产权，确保创新的合法权益得到保障。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基因编辑与细胞治疗的前沿技术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生物技术与医药创新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基因编辑与细胞治疗的前沿技术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基因编辑技术CRISPR-Cas9在细胞治疗中的应用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1.CRISPR-Cas9能够精准定位并编辑特定基因，为细胞治疗提供了更为精确的工具。</a:t>
            </a:r>
          </a:p>
          <a:p>
            <a:r>
              <a:t>2.通过CRISPR-Cas9技术，可以纠正致病基因，为遗传性疾病的治疗开辟了新的道路。</a:t>
            </a:r>
          </a:p>
          <a:p>
            <a:r>
              <a:t>3.该技术的应用也面临着一些挑战，如潜在的脱靶效应和伦理问题等。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细胞免疫疗法在癌症治疗中的应用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1.细胞免疫疗法通过改造和培养患者自身的免疫细胞，对癌症进行精准打击。</a:t>
            </a:r>
          </a:p>
          <a:p>
            <a:r>
              <a:t>2.CAR-T细胞疗法是其中的代表，已经在某些类型的白血病治疗中取得了显著的效果。</a:t>
            </a:r>
          </a:p>
          <a:p>
            <a:r>
              <a:t>3.细胞免疫疗法的发展仍面临着诸多挑战，如细胞来源、安全性和成本等问题。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基因编辑与细胞治疗的前沿技术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干细胞治疗在再生医学中的应用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1.干细胞具有强大的分化潜能，可用于替代损伤或病变的细胞，促进组织和器官的再生。</a:t>
            </a:r>
          </a:p>
          <a:p>
            <a:r>
              <a:t>2.干细胞治疗已经在某些疾病，如脊髓损伤、帕金森病等中展示了初步的治疗效果。</a:t>
            </a:r>
          </a:p>
          <a:p>
            <a:r>
              <a:t>3.该领域的发展仍需要解决细胞来源、伦理和安全性等问题。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基因编辑与细胞治疗的伦理和监管问题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1.基因编辑与细胞治疗技术的发展给人类带来了巨大的希望，但也伴随着一些伦理和监管问题。</a:t>
            </a:r>
          </a:p>
          <a:p>
            <a:r>
              <a:t>2.公正、公平和透明的原则应贯穿于这些技术的研发和应用过程中。</a:t>
            </a:r>
          </a:p>
          <a:p>
            <a:r>
              <a:t>3.相关的法律法规和伦理准则需要不断更新和完善，以适应技术的发展和社会的需求。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生物仿制药的研发与市场机遇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生物技术与医药创新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生物仿制药的研发与市场机遇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1.全球生物仿制药市场规模正在逐年扩大，预计未来将继续保持增长态势。</a:t>
            </a:r>
          </a:p>
          <a:p>
            <a:r>
              <a:t>2.随着专利到期的生物原研药数量不断增加，生物仿制药的市场机遇也将进一步加大。</a:t>
            </a:r>
          </a:p>
          <a:p>
            <a:r>
              <a:t>3.国内生物仿制药市场尚处于起步阶段，但政策支持和投资热度正在提升。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生物仿制药研发的关键技术与挑战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1.生物仿制药的研发需要掌握复杂的生产技术，包括细胞培养、蛋白质纯化等。</a:t>
            </a:r>
          </a:p>
          <a:p>
            <a:r>
              <a:t>2.与原研药的疗效和安全性一致性是生物仿制药研发的重要挑战。</a:t>
            </a:r>
          </a:p>
          <a:p>
            <a:r>
              <a:t>3.生物仿制药的研发成本较高，需要企业具备雄厚的资金和技术实力。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生物仿制药市场现状与未来趋势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生物仿制药的研发与市场机遇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生物仿制药的政策环境与监管要求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1.国家对生物仿制药的监管政策日益严格，要求企业具备完善的生产质量和管理体系。</a:t>
            </a:r>
          </a:p>
          <a:p>
            <a:r>
              <a:t>2.政策鼓励企业加强生物仿制药的研发，为提升国内生物医药产业水平提供支持。</a:t>
            </a:r>
          </a:p>
          <a:p>
            <a:r>
              <a:t>3.企业需要加强与监管部门的沟通合作，确保合规生产和经营。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生物仿制药的市场竞争与合作机会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1.生物仿制药市场竞争激烈，企业需要加强品牌建设和技术创新以提升竞争力。</a:t>
            </a:r>
          </a:p>
          <a:p>
            <a:r>
              <a:t>2.企业间可以通过合作研发、生产销售等方式实现资源共享和优势互补。</a:t>
            </a:r>
          </a:p>
          <a:p>
            <a:r>
              <a:t>3.拓展国际市场是国内生物仿制药企业的重要发展方向，需要加强国际合作与交流。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生物仿制药的研发与市场机遇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生物仿制药的投资风险与机遇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1.生物仿制药的研发和投资具有较高的风险，需要企业具备风险意识和风险管理能力。</a:t>
            </a:r>
          </a:p>
          <a:p>
            <a:r>
              <a:t>2.随着技术的不断进步和市场需求的增加，生物仿制药的投资机遇也将进一步加大。</a:t>
            </a:r>
          </a:p>
          <a:p>
            <a:r>
              <a:t>3.投资者需要关注企业的技术研发能力、市场前景和财务状况等因素，做出理性投资决策。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生物仿制药的未来展望与发展策略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1.生物仿制药的未来市场潜力巨大，企业需要加强技术研发和市场拓展以提升竞争力。</a:t>
            </a:r>
          </a:p>
          <a:p>
            <a:r>
              <a:t>2.随着技术的不断进步和政策的支持，生物仿制药的研发和生产成本将进一步降低。</a:t>
            </a:r>
          </a:p>
          <a:p>
            <a:r>
              <a:t>3.企业需要制定科学合理的发展策略，加强人才培养和团队建设，为未来发展打下坚实的基础。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免疫疗法在肿瘤治疗中的应用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生物技术与医药创新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https://d.book118.com/737124133065006030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生物技术概述与发展趋势</vt:lpstr>
      <vt:lpstr> 生物技术概述与发展趋势</vt:lpstr>
      <vt:lpstr> 生物技术概述与发展趋势</vt:lpstr>
      <vt:lpstr> 医药创新的重要性与挑战</vt:lpstr>
      <vt:lpstr> 医药创新的重要性与挑战</vt:lpstr>
      <vt:lpstr> 基因编辑与细胞治疗的前沿技术</vt:lpstr>
      <vt:lpstr> 基因编辑与细胞治疗的前沿技术</vt:lpstr>
      <vt:lpstr> 基因编辑与细胞治疗的前沿技术</vt:lpstr>
      <vt:lpstr> 生物仿制药的研发与市场机遇</vt:lpstr>
      <vt:lpstr> 生物仿制药的研发与市场机遇</vt:lpstr>
      <vt:lpstr> 生物仿制药的研发与市场机遇</vt:lpstr>
      <vt:lpstr> 生物仿制药的研发与市场机遇</vt:lpstr>
      <vt:lpstr> 免疫疗法在肿瘤治疗中的应用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2024-09-02T02:35:15.852</cp:lastPrinted>
  <dcterms:created xsi:type="dcterms:W3CDTF">2024-09-01T18:35:15Z</dcterms:created>
  <dcterms:modified xsi:type="dcterms:W3CDTF">2024-09-01T18:35:18Z</dcterms:modified>
</cp:coreProperties>
</file>