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10CAF-D6E9-447F-B89F-5902F51D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0499F-0F72-4BD3-9AB1-311AF12E9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53953-0048-42C3-B915-C07B745F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6DD43-122B-4740-A699-8BB1557C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9BFB61-1819-46B5-9A13-904715350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91D34-F12F-44B1-B485-1431ADA29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36BA07-B10E-44A2-AAA3-8A1F04AD5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ABEDB-1850-4399-820B-C5A0CB543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E0AF7-9BB1-490A-9E18-09D00427A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2B9D0-C529-47A2-93DF-B30FFC2B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E62F0-E8E4-4293-B0E4-2C080E781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4141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管理体系审核的问题和挑战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管理体系审核中的常见问题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有效应对审核问题的策略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提高管理体系审核效率的方法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应对未来管理体系审核发展趋势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48" r="306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64" r="339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管理体系审核是对组织的管理体系进行系统的、独立的检查，以确定其是否符合预定的标准、政策、程序和法规要求。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旨在评估管理体系的有效性、符合性和持续改进的能力，为组织提供改进方向和建议，确保其稳定、高效地运行。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包括内部审核和外部审核，内部审核由组织自身进行，外部审核由第三方机构或认证机构进行。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涵盖组织的各个管理领域，如质量管理、环境管理、职业健康安全管理等，以及相关的业务流程、风险控制和绩效改进等方面。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审核类型与范围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确定审核目标、范围、标准和审核组，制定审核计划，准备审核工具和资料。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后续跟踪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通过现场观察、文件审查、访谈等方式收集证据，对管理体系的符合性和有效性进行评估。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整理审核发现，编写审核报告，对管理体系的运行情况进行评价，提出改进建议。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对审核中发现的问题进行整改，并对整改情况进行跟踪验证，确保问题得到有效解决。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管理体系审核中的常见问题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管理体系文件未及时更新，与实际操作流程存在偏差。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员工在实际操作中未遵循管理体系文件要求，导致文件与实际脱节。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管理体系文件过于复杂或繁琐，不易于员工理解和执行。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文件与实际操作不符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员工对管理体系的认知和理解程度不够，难以有效执行体系要求。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培训不足或培训效果不佳，导致员工对管理体系的掌握程度有限。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员工对管理体系的重视程度不够，缺乏积极参与和改进的意识。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员工对体系理解不足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企业与外部相关方（如供应商、客户、监管机构等）沟通不足，未能及时获取相关信息和反馈。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沟通渠道不畅通或沟通方式不当，导致信息传递不及时、不准确或遗漏。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54" r="755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企业内部各部门之间沟通不畅，导致管理体系执行过程中出现信息断层或误解。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内外部沟通不畅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企业缺乏持续改进的意识和机制，对管理体系中存在的问题和不足未能及时发现和改进。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对内外部审核中发现的问题整改不彻底或未及时跟进，导致问题反复出现。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未能有效利用审核结果和管理评审等机会，对管理体系进行持续改进和优化。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62" r="1936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持续改进机制缺失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管理体系审核面临的挑战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企业需适应不同国家和地区的法律法规、文化背景和消费习惯，导致管理体系审核的复杂性增加。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全球化趋势下的多元化市场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新兴技术的不断涌现和快速更新，要求企业在管理体系中及时纳入新技术、新流程，对审核工作提出更高要求。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技术创新与快速迭代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全球供应链日益复杂，涉及众多供应商和合作伙伴，企业需关注供应链风险管理和合规性问题，加大审核难度。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供应链风险与合规挑战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复杂多变的业务环境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国际标准和行业规范的不断提高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如ISO 9001、ISO 14001等国际标准的更新和升级，以及各行业对质量、环境、安全等方面的严格要求，使得管理体系审核的标准和要求越来越高。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监管机构的严格监管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各国政府和监管机构对企业管理体系的监管力度不断加强，要求企业建立完善的管理体系并通过严格的审核认证。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利益相关者的期望与压力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股东、客户、员工等利益相关者对企业社会责任和可持续发展的关注度不断提高，推动企业在管理体系中加强相关方面的建设和审核。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高标准与严要求的趋势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管理体系审核需要专业的审核人员具备丰富的行业知识和经验，而当前审核人力资源相对不足，难以满足日益增长的审核需求。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审核人力资源不足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企业在接受管理体系审核时，往往面临时间紧迫的情况，需要在有限的时间内完成大量的审核准备工作和现场审核任务。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审核时间紧迫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管理体系审核需要投入大量的人力、物力和财力资源，包括审核人员的培训、审核工具的开发和维护等，导致审核成本高昂。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审核成本高昂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审核资源与时间限制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文化差异带来的沟通障碍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在不同国家和地区开展管理体系审核时，由于文化差异和语言障碍，可能导致沟通不畅和理解偏差，影响审核效果。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地域差异带来的法律合规问题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不同国家和地区的法律法规和行业标准存在差异，企业在跨国经营时需遵守当地的法律法规和行业标准，增加了管理体系审核的难度和复杂性。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远程审核的局限性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在跨地域审核中，远程审核成为一种常见的方式，但远程审核存在无法亲临现场、难以获取全面信息等局限性，可能影响审核的准确性和有效性。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跨文化与跨地域差异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https://d.book118.com/737124141052006043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2024-09-17T02:59:06.040</cp:lastPrinted>
  <dcterms:created xsi:type="dcterms:W3CDTF">2024-09-16T18:59:06Z</dcterms:created>
  <dcterms:modified xsi:type="dcterms:W3CDTF">2024-09-16T18:59:07Z</dcterms:modified>
</cp:coreProperties>
</file>