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ECCFEB-BF07-42F8-A30C-07CF09C3CC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5958EB-7FFC-46AE-B99C-8B63C70C4E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38F29E-A40F-4353-B0F6-219CFC4C5E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6CB287-F67A-4768-BF13-78897FCFE9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5776A02-FBCF-483D-8280-D9C1F83BA5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D59A117-7EA9-4DB4-A6B6-1E640AFBF3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1BA7DEA-12AC-4688-93D1-9EC3905831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847323-95DC-4DCA-B1A4-DA45FFFBD7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B73DAD-3A68-4E71-BA0A-74A22F3E75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4B84C1-7842-4A6B-BEAF-88D4EFE552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9FEA87-4DA4-48D6-8864-C35CF3A470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7124150166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缩短产前护理准备时间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产前护理准备现状分析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缩短产前护理准备时间的策略与方案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实施计划与时间表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风险评估与应对措施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当前产前护理准备时间较长，给孕妇和家庭带来不便和压力。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产前护理准备时间的延长可能导致孕妇情绪波动、焦虑和抑郁等问题。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产前护理准备时间的缩短有助于提高孕妇的满意度和舒适度，降低孕期并发症的发生率。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831" r="2883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通过优化产前护理流程，缩短产前护理准备时间。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提高孕妇的满意度和舒适度，降低孕期并发症的发生率，为家庭带来更好的孕育体验。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产前护理准备现状分析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86" r="1878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2852" r="12852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当前产前护理准备流程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孕妇在孕期建立档案，记录基本信息和产检情况。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定期进行产前检查，监测胎儿和孕妇的健康状况。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提供孕期营养、运动、分娩方式等方面的知识。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指导孕妇如何准备分娩和新生儿用品。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预约建档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产前检查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健康教育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分娩准备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现有的产前护理流程繁琐，导致孕妇需要花费大量时间进行预约和等待。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时间消耗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958" r="179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信息不对称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服务质量参差不齐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48" r="1674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孕妇在获取孕期知识和产检结果时可能存在信息不对称的情况。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不同医疗机构提供的产前护理服务质量存在差异。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现有流程中的问题与挑战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服务流程不合理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现有的产前护理流程存在不合理之处，导致时间浪费和服务质量下降。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医疗资源不足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医疗资源紧张，导致孕妇等待时间长，难以获得及时的服务。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信息沟通不畅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医疗机构之间以及医患之间的信息沟通不畅，影响服务质量。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对现有问题的原因分析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缩短产前护理准备时间的策略与方案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预约制度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推行预约制度，合理安排孕妇的检查时间，避免长时间等待和拥挤。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优化检查顺序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根据实际情况调整检查项目的顺序，以提高效率。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制定标准化检查流程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确保所有孕妇按照统一流程进行产前检查，减少重复和不必要的检查项目。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4648" b="14648"/>
          <a:stretch>
            <a:fillRect/>
          </a:stretch>
        </p:blipFill>
        <p:spPr>
          <a:xfrm>
            <a:off x="869006" y="1293634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优化产前检查流程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加强医护人员的技能培训，提高其工作效率和准确性。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培训医护人员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根据工作量和需求，合理配置医护人员，避免人力浪费。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合理配置人力资源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利用自动化设备减轻医护人员的工作负担，提高工作效率。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引入自动化设备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提高医护人员工作效率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开设产前教育课程，向孕妇普及相关知识，提高其自我管理和配合度。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917" r="1691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提供产前教育课程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制作和发放简单易懂的教育资料，帮助孕妇了解产前护理的必要性和流程。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发放教育资料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3833" r="1383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2250" r="222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设立专门的咨询平台，解答孕妇的疑问，提供个性化的指导和建议。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建立咨询平台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强化孕妇健康教育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https://d.book118.com/737124150166006044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2024-09-19T13:42:54.059</cp:lastPrinted>
  <dcterms:created xsi:type="dcterms:W3CDTF">2024-09-19T05:42:54Z</dcterms:created>
  <dcterms:modified xsi:type="dcterms:W3CDTF">2024-09-19T05:42:56Z</dcterms:modified>
</cp:coreProperties>
</file>