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274167-7180-4964-B81A-5BBB83E7D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B45F03-2FEC-4965-B1C5-9D06070A2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307168-F74E-4B41-9627-39A4A915F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9A68F-1C08-4583-A1E2-7381C29F9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6DBB1B-4A26-4FCA-909F-F43F9DE9D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46303B-43B4-4F77-A341-7AA062EBC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8039E0-37D9-41A7-B20B-96854E686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064002-E04E-4236-9CDD-74DDEFFE5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DE4DF6-1BCF-432D-A432-98B8B14F6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B6605-6FFC-48EF-8414-1EF373441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C17B8E-0676-429A-9E68-D73BCCC20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250430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肾癌肾部分切除术指征探讨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肾癌概述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肾部分切除术的适应症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肾部分切除术的优缺点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肾部分切除术的临床实践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肾部分切除术的疗效和预后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肾癌概述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13" r="3141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79" r="331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13" r="3141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肾癌主要分为透明细胞癌、乳头状癌、嫌色细胞癌和集合管癌等类型，其中透明细胞癌最常见。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肾癌通常在早期无明显症状，随着肿瘤增长可能出现血尿、腰痛和腹部肿块等症状。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肾癌的分类和特点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肾癌的发生与多种基因突变有关，如VHL、MET、FGFR等基因的突变或扩增。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肾癌的病因较为复杂，与遗传、环境因素、生活习惯等多种因素有关，如长期吸烟、肥胖和高血压等。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肾癌的发病机制和病因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肾癌的诊断主要依靠影像学检查和病理学检查，如超声、CT、MRI等影像学检查可发现肿瘤，病理学检查可确诊。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肾癌的评估指标包括肿瘤大小、侵犯范围、淋巴结转移情况等，以及肾功能状况和患者一般状况等。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肾癌的诊断和评估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肾部分切除术的适应症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肿瘤大小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通常认为，肿瘤最大径在4cm以下的早期肾癌适合进行肾部分切除术。对于大于4cm的肿瘤，手术难度和风险增加，一般推荐进行根治性肾切除术。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肿瘤位于肾脏边缘或浅层的早期肾癌适合进行肾部分切除术。对于位于肾脏中央或深层的肿瘤，手术切除难度较大，一般不推荐进行肾部分切除术。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肿瘤大小和位置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42" r="12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对于低级别恶性潜能的肿瘤，如嫌色细胞癌、低级别乳头状癌等，可以考虑进行肾部分切除术。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低级别恶性潜能的肿瘤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对于局限于肾脏的肿瘤，没有侵犯周围组织或淋巴结转移，可以考虑进行肾部分切除术。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局限性肿瘤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肿瘤的恶性程度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患者的身体状况和年龄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年龄不是绝对禁忌症，但对于高龄患者，手术风险和恢复期可能较长，需谨慎评估手术利弊。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身体状况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患者身体状况良好，能够耐受手术和麻醉的患者更适合进行肾部分切除术。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患者对保留肾脏的需求和意愿也是考虑因素之一。对于有强烈保留肾脏意愿的患者，医生应充分告知手术利弊，尊重患者意愿。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患者意愿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对于肾功能不全的患者，由于肾部分切除术能够保留部分肾功能，因此可能更适合进行该手术。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肾部分切除术的优缺点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降低复发率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对于早期、低度恶性潜能的肾癌，肾部分切除术可降低局部复发率。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手术创伤小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相较于根治性肾切除术，肾部分切除术手术创伤较小，恢复较快。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保留更多正常肾组织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肾部分切除术能够最大程度地保留正常肾组织，减少对肾功能的影响。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042" r="18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肾部分切除术操作复杂，对手术技巧要求较高。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手术难度高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存在一定概率出现切缘阳性，需进一步处理。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可能存在切缘阳性风险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术后可能出现出血、感染等并发症。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https://d.book118.com/737125043031006033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2024-09-06T10:53:59.846</cp:lastPrinted>
  <dcterms:created xsi:type="dcterms:W3CDTF">2024-09-06T02:53:59Z</dcterms:created>
  <dcterms:modified xsi:type="dcterms:W3CDTF">2024-09-06T02:54:01Z</dcterms:modified>
</cp:coreProperties>
</file>