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03653-EF07-4E3D-A8A9-6405429D4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157A8-DF1E-4CE8-B3B8-A709B81BB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BA255-7827-414E-A1ED-AEEA465A2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89FF6-865C-4EF6-95A4-923B33D00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254A0-E4C5-44D7-87DF-D3114B2B8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2674C4-A006-4107-998B-217482004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F8963F-5F57-4DB0-8C0A-3067D978E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A3661-41AB-4E70-AB65-A86600FDD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7802B-FDBE-466B-91FC-19B742D5F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8A479-6B6A-4E20-A269-3EB2F436C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7B29F-836D-4500-A6D9-67C4B0578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2514014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空巢老人社会调查报告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空巢老人现状分析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空巢老人面临的主要问题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社会对空巢老人的关注和支持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解决空巢老人问题的建议与对策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323" b="283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了解空巢老人的生活状况、心理需求和社会支持情况，为空巢老人提供更好的服务和关怀。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随着人口老龄化的加剧，空巢老人数量不断增加，他们的生活质量和心理健康问题日益受到关注。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本次调查覆盖全国多个城市，主要针对60岁以上的空巢老人。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采用问卷调查、访谈和观察相结合的方式，收集空巢老人的基本信息、生活状况、心理需求和社会支持等方面的数据。同时，还对部分社区和机构进行了实地考察，了解他们对空巢老人的服务和管理情况。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空巢老人现状分析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空巢老人数量和比例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数量庞大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随着我国人口老龄化趋势加剧，空巢老人数量不断增多，已成为一个不容忽视的社会群体。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比例较高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在城市和农村地区，空巢老人所占比例均较高，且呈现出不断上升的趋势。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许多空巢老人面临着生活条件简陋、居住环境差等问题，尤其是农村地区的空巢老人，其居住条件更为艰苦。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部分空巢老人经济来源有限，生活质量难以得到保障，需要社会关注和帮助。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空巢老人的健康状况普遍较差，他们往往患有多种慢性疾病，且缺乏及时的医疗照顾和康复服务。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空巢老人生活状况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空巢老人普遍感到孤独和无助，他们缺乏与家人的交流和陪伴，容易产生心理问题。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部分空巢老人对自己的生活状况和未来感到担忧和焦虑，需要得到心理支持和安慰。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一些空巢老人因为年龄、身体等原因而感到自己无法再为社会做出贡献，自我价值感降低，需要得到社会的认可和尊重。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自我价值感降低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空巢老人心理状况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空巢老人面临的主要问题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空巢老人往往因为年龄、健康等原因，在日常生活中遇到诸多困难，如做饭、洗衣、打扫卫生等。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日常生活困难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无人照料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917" r="18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部分空巢老人因子女不在身边或无法照顾自己，导致在生病或需要特殊照顾时无人帮助。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针对空巢老人的社会服务体系尚不完善，无法满足所有空巢老人的生活照料需求。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生活照料问题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医疗费用高昂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空巢老人在医疗方面的支出往往较高，部分老人因经济原因无法承担。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看病就医困难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部分空巢老人因行动不便、交通不便等原因，看病就医存在困难。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缺乏健康知识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部分空巢老人缺乏健康知识和保健意识，容易忽视自身健康问题。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空巢老人因子女不在身边，往往感到孤独和无助。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137" r="1513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孤独感强烈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部分空巢老人因社交圈子缩小，缺乏交流对象，导致精神生活匮乏。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缺乏交流对象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长期孤独和精神压抑容易引发空巢老人的心理问题，如抑郁症、焦虑症等。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心理问题突出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精神慰藉问题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https://d.book118.com/737125140143006052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2024-09-26T10:23:24.686</cp:lastPrinted>
  <dcterms:created xsi:type="dcterms:W3CDTF">2024-09-26T02:23:24Z</dcterms:created>
  <dcterms:modified xsi:type="dcterms:W3CDTF">2024-09-26T02:23:26Z</dcterms:modified>
</cp:coreProperties>
</file>