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F63866-90E4-480C-B005-532E02E554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A34C44-4590-4EB3-A777-11DD038927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F43EF0-6E8E-41C0-8A5D-A5FD179363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0DB03C-4431-4FB4-92C4-B7689EB7F5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8AC3335-6870-4997-A6AD-EB0DABB271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E998FFD-13AE-4675-99BD-12F3F5592A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F503C3-2FE3-4F20-89B6-78DCA8565E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8AA340-B1E2-49BE-A89F-0C27BF07E6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84F535-92C4-4888-9375-6D47113A74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103A7E-C1A9-4F5D-917E-E09A9D3412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48C20C-9D20-406E-9F8E-C4F207C72F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7130032055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功能性聚酯薄膜未来发展趋势报告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功能性聚酯薄膜概述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功能性聚酯薄膜市场现状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功能性聚酯薄膜技术发展趋势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功能性聚酯薄膜市场需求预测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功能性聚酯薄膜面临的挑战与机遇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功能性聚酯薄膜未来发展建议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功能性聚酯薄膜概述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9" name="Freeform 9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2" name="Freeform 12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5" name="Freeform 15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20" name="Freeform 20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定义与特性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功能性聚酯薄膜定义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功能性聚酯薄膜是一种由聚酯材料制成的薄膜，具有优异的物理性能、化学性能和机械性能，广泛应用于包装、印刷、电子、医疗等领域。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功能性聚酯薄膜特性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功能性聚酯薄膜具有高强度、高韧性、高耐磨性、防潮、防水、防紫外线等特性，同时还具有良好的绝缘性能和加工性能，能够满足各种复杂工艺的要求。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/>
          </a:blip>
          <a:srcRect l="25781" r="2578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功能性聚酯薄膜因其优异的阻隔性能和防护性能，广泛应用于食品、药品、化妆品等包装领域。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包装领域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功能性聚酯薄膜具有良好的印刷适应性，广泛应用于各种印刷工艺，如凹版印刷、胶印、柔版印刷等。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2" name="AutoShape 12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印刷领域</a:t>
            </a:r>
          </a:p>
        </p:txBody>
      </p:sp>
      <p:sp>
        <p:nvSpPr>
          <p:cNvPr id="16" name="AutoShape 16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功能性聚酯薄膜在电子领域中用作绝缘材料、电磁波屏蔽材料等，广泛应用于电子元器件的制造和保护。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电子领域</a:t>
            </a:r>
          </a:p>
        </p:txBody>
      </p:sp>
      <p:sp>
        <p:nvSpPr>
          <p:cNvPr id="21" name="AutoShape 21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功能性聚酯薄膜在医疗领域中用作医用包装材料、医用敷料等，具有无毒、无味、无刺激等优点。</a:t>
            </a:r>
          </a:p>
        </p:txBody>
      </p:sp>
      <p:sp>
        <p:nvSpPr>
          <p:cNvPr id="24" name="AutoShape 24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医疗领域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聚酯薄膜的应用领域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按用途分类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功能性聚酯薄膜按用途可分为食品包装膜、药品包装膜、印刷膜、电子绝缘膜等。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按结构分类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功能性聚酯薄膜按结构可分为单层膜、多层膜、复合膜等。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按表面处理分类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功能性聚酯薄膜按表面处理可分为涂布膜、镀铝膜、蒸镀膜等。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功能性聚酯薄膜的分类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功能性聚酯薄膜市场现状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9" name="Freeform 9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2" name="Freeform 12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5" name="Freeform 15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20" name="Freeform 20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市场发展概况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功能性聚酯薄膜市场在过去的五年中经历了快速的增长，这主要得益于其在包装、电子、医疗等领域的应用不断扩大。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随着环保意识的提高和可持续发展需求的增加，功能性聚酯薄膜市场在未来有望继续保持增长态势。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主要生产厂商及产能</a:t>
              </a:r>
            </a:p>
          </p:txBody>
        </p:sp>
      </p:grpSp>
      <p:sp>
        <p:nvSpPr>
          <p:cNvPr id="32" name="Freeform 32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4068198" y="1804533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目前，全球功能性聚酯薄膜的主要生产厂商包括杜邦、巴斯夫、陶氏化学等大型化工企业。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102790" y="3417125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这些企业拥有先进的生产技术和设备，能够提供各种性能和用途的功能性聚酯薄膜，以满足不同领域的需求。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025566" y="5029724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未来，随着技术的不断进步和市场需求的增加，功能性聚酯薄膜的产能有望进一步提升。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3518246" y="3031027"/>
            <a:ext cx="1788760" cy="673166"/>
          </a:xfrm>
          <a:custGeom>
            <a:rect l="l" t="t" r="r" b="b"/>
            <a:pathLst>
              <a:path w="1400" h="527">
                <a:moveTo>
                  <a:pt x="0" y="108"/>
                </a:moveTo>
                <a:lnTo>
                  <a:pt x="837" y="527"/>
                </a:lnTo>
                <a:lnTo>
                  <a:pt x="1400" y="332"/>
                </a:lnTo>
                <a:lnTo>
                  <a:pt x="281" y="0"/>
                </a:lnTo>
                <a:lnTo>
                  <a:pt x="0" y="10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4735450" y="3096651"/>
            <a:ext cx="2091473" cy="876386"/>
          </a:xfrm>
          <a:custGeom>
            <a:rect l="l" t="t" r="r" b="b"/>
            <a:pathLst>
              <a:path w="1698" h="710">
                <a:moveTo>
                  <a:pt x="1002" y="710"/>
                </a:moveTo>
                <a:lnTo>
                  <a:pt x="1698" y="366"/>
                </a:lnTo>
                <a:lnTo>
                  <a:pt x="591" y="0"/>
                </a:lnTo>
                <a:lnTo>
                  <a:pt x="0" y="202"/>
                </a:lnTo>
                <a:lnTo>
                  <a:pt x="1002" y="71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893380" y="3977271"/>
            <a:ext cx="4191413" cy="1771824"/>
          </a:xfrm>
          <a:custGeom>
            <a:rect l="l" t="t" r="r" b="b"/>
            <a:pathLst>
              <a:path w="3282" h="1388">
                <a:moveTo>
                  <a:pt x="0" y="332"/>
                </a:moveTo>
                <a:lnTo>
                  <a:pt x="1065" y="869"/>
                </a:lnTo>
                <a:lnTo>
                  <a:pt x="177" y="1388"/>
                </a:lnTo>
                <a:lnTo>
                  <a:pt x="3283" y="1388"/>
                </a:lnTo>
                <a:lnTo>
                  <a:pt x="2529" y="96"/>
                </a:lnTo>
                <a:lnTo>
                  <a:pt x="1981" y="414"/>
                </a:lnTo>
                <a:lnTo>
                  <a:pt x="685" y="0"/>
                </a:lnTo>
                <a:lnTo>
                  <a:pt x="0" y="332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2921288" y="2643640"/>
            <a:ext cx="827699" cy="453011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 flipH="1">
            <a:off x="3748986" y="3704194"/>
            <a:ext cx="1665980" cy="104362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 flipV="1">
            <a:off x="7633452" y="3367611"/>
            <a:ext cx="1134645" cy="857334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2294693" y="4747814"/>
            <a:ext cx="1953876" cy="24574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369567" y="1762125"/>
            <a:ext cx="23622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目前，功能性聚酯薄膜市场的需求量呈现出稳步增长的趋势，这主要是由于其在包装、电子、医疗等领域的应用不断扩大。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455669" y="4444384"/>
            <a:ext cx="2362200" cy="21717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然而，由于生产成本高、技术难度大等原因，目前市场上的功能性聚酯薄膜价格较高，这在一定程度上限制了市场的需求量。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877359" y="2407424"/>
            <a:ext cx="2361910" cy="187379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未来，随着技术的进步和成本的降低，功能性聚酯薄膜的市场需求量有望进一步增加。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市场供需状况分析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功能性聚酯薄膜技术发展趋势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随着高分子材料科学的不断发展，新型的高分子材料将不断涌现，为功能性聚酯薄膜的研发提供更多选择。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纳米材料具有优异的物理和化学性能，将其应用于功能性聚酯薄膜中，有望提高薄膜的力学性能、阻隔性能和光学性能。</a:t>
            </a:r>
            <a:endParaRPr lang="en-US" sz="1100"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新材料的应用</a:t>
              </a:r>
            </a:p>
          </p:txBody>
        </p:sp>
      </p:grpSp>
      <p:sp>
        <p:nvSpPr>
          <p:cNvPr id="30" name="AutoShape 30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纳米材料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高分子材料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连续化生产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通过改进生产工艺，实现功能性聚酯薄膜的连续化生产，提高生产效率和产品质量。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环保生产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采用环保型的生产工艺和原材料，降低生产过程中的环境污染，满足日益严格的环保要求。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3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生产工艺的改进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https://d.book118.com/737130032055006054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2024-09-28T16:20:03.609</cp:lastPrinted>
  <dcterms:created xsi:type="dcterms:W3CDTF">2024-09-28T08:20:03Z</dcterms:created>
  <dcterms:modified xsi:type="dcterms:W3CDTF">2024-09-28T08:20:05Z</dcterms:modified>
</cp:coreProperties>
</file>