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58100FB-E3C3-44DC-86E4-53E86B5522C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37C23-EE8D-45C8-95A1-649765831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687E9-33DC-40C6-9AC3-0A437FF41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32867-E610-4FFE-8B5E-71F20A1B4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655A5-1941-4473-BD93-B6B250E1D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B33B34-BB35-4DEC-ABB6-2E10D1852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646B86-04AD-493A-A5BA-A0DF4206F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FD8F6-9C0C-4C63-8227-BEA78384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B2724-1603-48E4-9C10-B90905A69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1E91F-26C6-405B-B27A-CADA4C1C1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FBEC-1461-4320-BEB1-A7D7A16CC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BC1C7-E162-4530-9AB2-E169453F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FAF95CE-0F64-45EA-988A-3E198320D99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69D338D-D48C-4FE8-9F37-F4EE0E84500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0121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人力资源部全年工作总结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内部运营情况分析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招聘计划执行情况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绩效考核汇总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人才发展规划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https://d.book118.com/737130121043006054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人力资源部全年工作总结PPT模版</vt:lpstr>
      <vt:lpstr>目录</vt:lpstr>
      <vt:lpstr>第1章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2024-09-28T12:23:38.495</cp:lastPrinted>
  <dcterms:created xsi:type="dcterms:W3CDTF">2024-09-28T04:23:38Z</dcterms:created>
  <dcterms:modified xsi:type="dcterms:W3CDTF">2024-09-28T04:23:40Z</dcterms:modified>
</cp:coreProperties>
</file>