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E99FF9-B115-4D1F-9B64-A72A475F4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E0362A-D023-4120-ABAF-88BD3A0753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EA2870-DE8B-4BC9-85A6-77E8F93B95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E57313-BB02-4C6B-A041-04734DDA37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85B049-E8D5-4619-B893-9DB2A36381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E855E3-8397-4DDB-864E-7081AFFE9D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2AAF1B-226C-4630-8BE6-8EDC0EF555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5BD0B6-1DDA-4C49-893B-DECE2B4EA9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C520F7-AB4D-4DF5-91CD-88379192E1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EA80D1-885E-4FDC-ADC3-B274A95907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585907-955E-4A4E-9B64-70DC734102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13102606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医疗仪器原理学习与实际应用的基本原理与操作技术的深度解析的科学依据与实际操作</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汇报人：XX</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医疗仪器原理学习重要性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医疗仪器基本原理概述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医疗仪器操作技术深度解析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科学依据与实际操作关联探讨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医疗仪器原理学习与实际应用挑战及应对策略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医疗仪器原理学习重要性</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提升医疗服务质量</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提高诊断准确性和效率</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通过学习医疗仪器原理，医务人员可以更加准确地操作和使用医疗设备，从而提高诊断的准确性和效率。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优化治疗方案</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了解医疗仪器的原理和操作技术，有助于医务人员根据患者的具体情况制定更加个性化的治疗方案，提高治疗效果。</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提升患者体验</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医务人员熟练掌握医疗仪器的操作技术，可以减少患者的等待时间和不适感，提升患者的就医体验。</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推动医学研究和学术交流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医务人员掌握医疗仪器原理和操作技术，可以更好地参与医学研究和学术交流，推动医学科技的进步和发展。</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提升医学教育水平</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将医疗仪器原理和操作技术纳入医学教育体系，有助于提高医学教育水平和培养更多高素质的医学人才。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促进医疗仪器创新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深入学习医疗仪器原理，有助于医务人员理解医疗设备的工作原理和性能特点，为医疗仪器的改进和创新提供思路。</a:t>
            </a:r>
          </a:p>
        </p:txBody>
      </p:sp>
      <p:pic>
        <p:nvPicPr>
          <p:cNvPr id="10" name="Picture 10"/>
          <p:cNvPicPr>
            <a:picLocks noChangeAspect="1"/>
          </p:cNvPicPr>
          <p:nvPr/>
        </p:nvPicPr>
        <p:blipFill>
          <a:blip r:embed="rId2"/>
          <a:srcRect l="21875" r="21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推动医学科技进步</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通过学习医疗仪器原理和操作技术，医学学生可以增强自己的实践操作能力，为未来的临床工作打下坚实基础。</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增强实践操作能力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深入了解医疗仪器的原理和工作机制，有助于培养医学学生的创新精神和科研能力，为医学领域的创新和发展做出贡献。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培养创新精神和科研能力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掌握医疗仪器原理和操作技术，可以提升医学学生的综合素质和竞争力，使其在激烈的就业竞争中脱颖而出。</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提高综合素质和竞争力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培养高素质医学人才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医疗仪器基本原理概述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利用光的反射和折射原理，设计制造各种光学仪器，如显微镜、望远镜等。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光的反射和折射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光的干涉和衍射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光电效应</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通过光的干涉和衍射现象，研究物质的结构和性质，如光谱分析、激光干涉测量等。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将光信号转换为电信号，实现光电转换和光电检测，如光电传感器、光电倍增管等。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光学仪器原理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数字电路与逻辑设计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采用数字电路和逻辑设计技术，实现信号的数字化处理、存储和传输，如微处理器、数字信号处理器等。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电子元件与电路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电子仪器的基本构成包括电子元件和电路，如电阻、电容、电感、二极管、三极管等。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信号处理与放大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通过电路对信号进行处理和放大，提取有用信息并驱动执行机构，如运算放大器、功率放大器等。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电子仪器原理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利用物质在固定相和流动相之间的分配平衡原理，对样品进行分离和分析，如气相色谱仪、液相色谱仪等。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色谱分析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将样品分子转化为带电粒子，并通过电磁场进行分离和检测，如质谱仪等。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质谱分析</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利用物质对光的吸收、发射或散射特性进行分析的方法，如原子吸收光谱仪、荧光光谱仪等。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光谱分析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分析仪器原理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利用X射线穿透人体组织后的吸收差异形成影像，如X光机、CT扫描仪等。</a:t>
            </a:r>
          </a:p>
        </p:txBody>
      </p:sp>
      <p:pic>
        <p:nvPicPr>
          <p:cNvPr id="4" name="Picture 4"/>
          <p:cNvPicPr>
            <a:picLocks noChangeAspect="1"/>
          </p:cNvPicPr>
          <p:nvPr/>
        </p:nvPicPr>
        <p:blipFill>
          <a:blip r:embed="rId2"/>
          <a:srcRect l="16675" r="166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7529" r="17529"/>
          <a:stretch>
            <a:fillRect/>
          </a:stretch>
        </p:blipFill>
        <p:spPr>
          <a:xfrm>
            <a:off x="8871767" y="1536628"/>
            <a:ext cx="1898908"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X射线成像</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利用人体组织中的氢原子核在强磁场中的共振现象产生信号并形成影像，如MRI扫描仪等。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核磁共振成像</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利用超声波在人体组织中的反射和传播特性形成影像，如超声诊断仪等。</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超声成像</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医学影像设备原理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医疗仪器操作技术深度解析</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光谱分析技术</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基于物质对光的吸收、发射或散射特性，对物质进行定性和定量分析。</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显微镜技术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利用光学原理，通过物镜和目镜的组合放大微小物体，以便观察和研究。</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激光技术</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利用激光的高亮度、高方向性和高单色性等特性，在医疗诊断和治疗中发挥重要作用。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622" r="1262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50" r="1665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1875" r="218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光学仪器操作技术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电子显微镜技术</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利用电子束代替光束，实现更高分辨率的微观形貌观察。</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电子探针技术</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通过电子束与样品相互作用产生的信号，对样品进行成分和结构分析。</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生物电信号测量技术</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利用电子仪器测量生物体内的电信号，如心电图、脑电图等。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电子仪器操作技术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https://d.book118.com/737131026066006033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2024-09-06T22:12:25.965</cp:lastPrinted>
  <dcterms:created xsi:type="dcterms:W3CDTF">2024-09-06T14:12:25Z</dcterms:created>
  <dcterms:modified xsi:type="dcterms:W3CDTF">2024-09-06T14:12:28Z</dcterms:modified>
</cp:coreProperties>
</file>