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1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DDEB2-EEEC-4504-9656-6F6395B3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7D41E-D703-4F1B-87BC-7AF0DFFA9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F44B1-1052-4060-AC53-AEB3E72A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B6FDA-1989-4CF5-94EC-DC7B974DA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C4916-5969-4C2F-8C0C-E35E678D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10A6F-FA5C-46CB-AE7C-2BE2C4F7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8C576-BE33-4620-ACFA-912B56F60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F3149-30F0-4C21-B967-BFBDCA0B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5FD59-2E40-4BEB-A16C-B47A37F6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54DAD-B0AB-49DD-A83A-C58A00BEC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7FA92-E41B-4A0D-8666-1F93222F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05" r:id="rId2"/>
    <p:sldLayoutId id="2147486106" r:id="rId3"/>
    <p:sldLayoutId id="2147486107" r:id="rId4"/>
    <p:sldLayoutId id="2147486108" r:id="rId5"/>
    <p:sldLayoutId id="2147486109" r:id="rId6"/>
    <p:sldLayoutId id="2147486110" r:id="rId7"/>
    <p:sldLayoutId id="2147486111" r:id="rId8"/>
    <p:sldLayoutId id="2147486112" r:id="rId9"/>
    <p:sldLayoutId id="2147486113" r:id="rId10"/>
    <p:sldLayoutId id="214748611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110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企业内部安全审核程序与实施PPT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企业内部安全审核程序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企业内部安全审核重点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企业内部安全审核实施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企业内部安全审核发展趋势和展望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企业内部安全审核案例分析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https://d.book118.com/737131101114006032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企业内部安全审核程序与实施PPT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2024-09-05T11:55:48.423</cp:lastPrinted>
  <dcterms:created xsi:type="dcterms:W3CDTF">2024-09-05T03:55:48Z</dcterms:created>
  <dcterms:modified xsi:type="dcterms:W3CDTF">2024-09-05T03:55:50Z</dcterms:modified>
</cp:coreProperties>
</file>