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C0DB8-CABE-48C6-B317-619D45A3B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48F01-B46A-4B5E-8AEB-C57A7C0C7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ADFA5-8632-4F62-BC76-E0B1B079F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E121A-C7C6-4257-B501-97D081382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99C04-241C-48C2-B364-15421762D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49CA02-E551-47C1-8D71-B45C259E8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E8B1B-9E83-477F-820B-EB0F5AC66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9386C-BE1E-4299-AE77-CF40AE823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626C5-7D07-4FB0-8546-40BCE9C3D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69373-D47F-4632-AE5F-290360CAE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F073D-4821-485D-B805-A55564809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574" r:id="rId2"/>
    <p:sldLayoutId id="2147488575" r:id="rId3"/>
    <p:sldLayoutId id="2147488576" r:id="rId4"/>
    <p:sldLayoutId id="2147488577" r:id="rId5"/>
    <p:sldLayoutId id="2147488578" r:id="rId6"/>
    <p:sldLayoutId id="2147488579" r:id="rId7"/>
    <p:sldLayoutId id="2147488580" r:id="rId8"/>
    <p:sldLayoutId id="2147488581" r:id="rId9"/>
    <p:sldLayoutId id="2147488582" r:id="rId10"/>
    <p:sldLayoutId id="214748858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3111314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驻厂PQE工程师年度总结及下一年展望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2023年工作总结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工作亮点和收获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下一年度工作展望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对公司的建议和意见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总结和致谢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99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主导完成新产品导入项目，确保产品质量和生产效率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优化生产线品质控制流程，提高产品合格率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组织并实施专项品质改善活动，解决重大品质问题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参与供应商质量评估，提升供应商质量水平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生产过程出现质量问题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客户投诉问题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供应商交货延迟问题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内部沟通协调问题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  <p:sp>
        <p:nvSpPr>
          <p:cNvPr id="10491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2023年与团队成员共同完成了多少个项目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在沟通方面采取了哪些措施，如何确保信息传递的准确性和及时性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与其他部门或供应商的沟通合作情况，如何处理沟通障碍和冲突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在团队中扮演的角色，以及如何协调团队成员之间的合作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技能提升和学习成果</a:t>
            </a:r>
            <a:endParaRPr lang="zh-CN" altLang="en-US"/>
          </a:p>
        </p:txBody>
      </p:sp>
      <p:sp>
        <p:nvSpPr>
          <p:cNvPr id="10491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熟练掌握了新的质量工具和软件，提高了工作效率和质量保证能力。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参加了多场专业培训和交流活动，拓宽了视野，增长了知识。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在工作中不断尝试新的方法和思路，提高了解决问题的能力。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积极参与团队项目，与团队成员共同成长，提高了团队协作能力。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4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工作亮点和收获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突出的工作成绩和贡献</a:t>
            </a:r>
            <a:endParaRPr lang="zh-CN" altLang="en-US"/>
          </a:p>
        </p:txBody>
      </p:sp>
      <p:sp>
        <p:nvSpPr>
          <p:cNvPr id="104930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发现并解决重大质量问题，避免了潜在的客户投诉和退货。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成功推动多个项目质量改进，显著提高产品合格率。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优化质量检验流程，减少了不良品的流出，降低了生产成本。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积极参与团队培训和分享，提高了团队整体技能水平。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获得的荣誉和奖励</a:t>
            </a:r>
            <a:endParaRPr lang="zh-CN" altLang="en-US"/>
          </a:p>
        </p:txBody>
      </p:sp>
      <p:sp>
        <p:nvSpPr>
          <p:cNvPr id="10493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被评为优秀员工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获得客户表扬信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获得团队建设活动最佳组织者称号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获得公司年度最佳项目奖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对团队的贡献和影响</a:t>
            </a:r>
            <a:endParaRPr lang="zh-CN" altLang="en-US"/>
          </a:p>
        </p:txBody>
      </p:sp>
      <p:sp>
        <p:nvSpPr>
          <p:cNvPr id="104944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跨部门沟通协调，促进团队合作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协助团队解决重大质量问题，提高产品良率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分享专业知识和经验，提升团队整体水平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参与制定质量标准和流程，推动团队持续改进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个人成长和发展</a:t>
            </a:r>
            <a:endParaRPr lang="zh-CN" altLang="en-US"/>
          </a:p>
        </p:txBody>
      </p:sp>
      <p:sp>
        <p:nvSpPr>
          <p:cNvPr id="10495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跨部门沟通：积极与其他部门沟通协调，确保产品质量和生产流程的顺畅进行。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技能提升：掌握了先进的品质管理方法和工具，提高了解决问题的效率。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团队协作：与团队成员紧密合作，共同完成了多个重要项目，取得了显著的成绩。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品质意识：始终坚持客户至上，品质第一的原则，为公司赢得了客户的信任和好评。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58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下一年度工作展望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https://d.book118.com/737131113141006051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42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驻厂PQE工程师年度总结及下一年展望</vt:lpstr>
      <vt:lpstr>目录</vt:lpstr>
      <vt:lpstr>2023年工作总结</vt:lpstr>
      <vt:lpstr>完成的项目和任务</vt:lpstr>
      <vt:lpstr>遇到的问题和解决方案</vt:lpstr>
      <vt:lpstr>团队合作和沟通</vt:lpstr>
      <vt:lpstr>技能提升和学习成果</vt:lpstr>
      <vt:lpstr>工作亮点和收获</vt:lpstr>
      <vt:lpstr>突出的工作成绩和贡献</vt:lpstr>
      <vt:lpstr>获得的荣誉和奖励</vt:lpstr>
      <vt:lpstr>对团队的贡献和影响</vt:lpstr>
      <vt:lpstr>个人成长和发展</vt:lpstr>
      <vt:lpstr>下一年度工作展望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2024-09-25T01:16:46.678</cp:lastPrinted>
  <dcterms:created xsi:type="dcterms:W3CDTF">2024-09-24T17:16:46Z</dcterms:created>
  <dcterms:modified xsi:type="dcterms:W3CDTF">2024-09-24T17:16:48Z</dcterms:modified>
</cp:coreProperties>
</file>