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DEBD1-1687-47D1-979B-FA45F6F3C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4ECBF-1D41-43F9-8CC6-FE93DDC9F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D9CC8-84DB-4050-945C-38C8EEFE5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08974-D7AB-4580-AFE3-770574CA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6E88F-F590-4871-96DD-FAAFDB82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4C9CC1-EBF3-4D30-9A23-FE03D6F43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09E47-EBFE-4D00-B753-41C7FD91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3B04E-CFF0-44F7-A3A7-8627D822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8E04C-C3EB-4AD8-99A1-6DD4BA878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89983-8A1A-4D2F-B0AF-03ED302C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5185-CF9D-49AD-B8FF-6D793A0C7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311260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会计试用期月工作总结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账务处理与报表编制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专业知识学习与成长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下月工作计划与展望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完成了本月所有账务的录入、核对和结账工作，确保账目清晰、准确。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账务处理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47" r="1364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按时编制了各类财务报表，包括资产负债表、利润表和现金流量表等，为管理层提供了决策依据。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及时完成了本月各项税务申报工作，确保了公司的税务合规性。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本月完成任务情况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4" r="329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本月实现业务收入XX万元，较去年同期增长XX%，主要得益于市场拓展和客户服务质量的提升。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业务收入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本月业务支出共计XX万元，主要用于员工薪酬、办公用品采购、市场推广等方面，支出结构合理，符合公司预算规划。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业务支出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业务收入与支出概览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通过问卷调查和电话访谈的方式，对本月服务过的客户进行了满意度调查。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调查结果显示，客户对本月服务整体满意度较高，其中服务质量、响应速度和专业水平等方面得分较高。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改进方向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针对调查中客户反映的问题和不足，提出了相应的改进措施，包括加强员工培训、优化服务流程等，以提升客户满意度。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账务处理与报表编制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准确录入各项经济业务凭证，包括收付款、转账等，确保凭证信息完整、准确，并及时进行审核，确保账务处理质量。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凭证录入与审核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按照会计制度要求，及时登记各类账簿，包括总账、明细账等，确保账账相符、账实相符。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账簿登记与核对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" b="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月末及时进行结账处理，核对现金、银行存款等账户余额，确保资金安全。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结账与对账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日常账务处理流程回顾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报表编制方法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根据会计准则和公司内部制度，采用正确的会计政策和会计估计，编制资产负债表、利润表、现金流量表等财务报表。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确保报表数据真实、完整，反映公司经营成果和财务状况；关注报表间的勾稽关系，确保报表间数据的一致性；及时进行报表分析和解读，为管理层提供决策支持。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财务报表编制方法及注意事项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按照税法规定，及时、准确地申报各项税费，包括增值税、企业所得税等，确保公司税务合规。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税务申报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根据税务部门核定的税额，及时安排资金进行税款缴纳，确保公司资金安全及税务信誉。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税款缴纳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结合公司经营情况，合理规划税务筹划方案，降低公司税负，提高经济效益。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税务申报及缴纳情况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内部控制与风险管理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信息与沟通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公司内部的信息传递和沟通较为顺畅，但在一些重要信息的传递和反馈方面，还需加强及时性和准确性。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公司建立了较为完善的内部控制环境，包括组织架构、职责分离、授权审批等方面，为内部控制体系的有效运行提供了基础。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公司定期对业务流程进行风险评估，识别关键风险点，并采取相应的控制措施。但在一些细节方面，如数据安全和信息系统控制等，还需进一步加强。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公司在采购、销售、资产管理等方面建立了较为完善的控制活动，但在一些关键环节，如合同管理和收款管理等，还需进一步优化和完善。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内部控制体系运行状况评估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受宏观经济环境和市场竞争等因素影响，公司面临一定的市场风险。为应对市场风险，公司需密切关注市场动态和政策变化，及时调整经营策略和业务模式。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信用风险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随着公司业务规模的不断扩大，信用风险也相应增加。为降低信用风险，公司需加强对客户的信用评估和授信管理，同时建立完善的应收账款管理制度。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由于人为因素或系统故障等原因，公司可能面临操作风险。为防范操作风险，公司需加强员工培训和操作规范制定，同时定期对系统进行维护和升级。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风险识别、评估及应对措施汇报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https://d.book118.com/737131126021006035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2024-09-09T10:06:19.439</cp:lastPrinted>
  <dcterms:created xsi:type="dcterms:W3CDTF">2024-09-09T02:06:19Z</dcterms:created>
  <dcterms:modified xsi:type="dcterms:W3CDTF">2024-09-09T02:06:21Z</dcterms:modified>
</cp:coreProperties>
</file>