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F4894A-7F83-41D0-96BA-07D3A4CE2D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D17D49-0399-42A4-A933-82A340443B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F0CB94-7B8A-4A97-ADB9-E52A33BED7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D62328-3CA8-40B9-9D16-999F5E4789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323B58-ECF0-419E-BAD7-E40B10C7F6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5A968E-67AE-4CD5-B546-75E7A7D51A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9FDF5A-9EBD-4C2C-8FAF-054C5CF2B5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BB3239-997C-44EB-BB04-6C95BAC028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65974C-0E0C-4C68-9801-9E09034EF8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B44350-E84A-44F6-9525-C4B024AF4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CF6440-E5F1-4486-9661-B5EC8D5BC4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13204301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疾病用药分析报告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疾病概述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用药现状分析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用药效果评价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用药问题与挑战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改进建议与措施</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分析疾病的用药情况，为医生提供治疗建议，为患者提供用药指导，促进合理用药。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随着医疗水平的提高，疾病治疗的药物种类不断增多，但用药不规范、不合理用药等问题也日益突出，严重影响治疗效果和患者安全。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时间范围</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报告涵盖过去一年内的疾病用药情况。</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空间范围</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报告针对全国范围内的疾病用药情况进行分析。</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疾病范围</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报告涉及常见疾病和慢性疾病的用药情况，如感冒、高血压、糖尿病等。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疾病概述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疾病是指人体在一定条件下，由于某种原因造成生理、心理或社会功能异常或失调的状态。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根据疾病的性质、病因和临床表现等，疾病可分为传染性疾病、非传染性疾病、遗传性疾病、营养性疾病等。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疾病定义和分类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疾病的发病原因多种多样，包括生物因素（如细菌、病毒等）、物理因素（如创伤、辐射等）、化学因素（如毒物、药物等）、社会心理因素（如压力、生活方式等）等。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疾病的发生和发展是一个复杂的过程，涉及多个系统和器官的相互作用。发病机制包括病因作用于机体、机体产生反应、组织器官损伤和功能障碍等环节。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发病原因和机制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疾病的临床表现因疾病类型和个体差异而异，常见的症状包括发热、疼痛、咳嗽、呕吐、腹泻等。此外，还可能出现皮疹、黄疸、水肿等体征。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疾病的诊断需结合患者的病史、临床表现、体格检查和实验室检查结果等信息进行综合分析。常用的诊断方法包括问诊、望诊、触诊、听诊以及血液检查、影像学检查等。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临床表现和诊断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用药现状分析</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药物种类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针对该疾病，主要使用的药物包括抗生素、抗炎药、免疫抑制剂等。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作用机制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抗生素通过破坏细菌细胞壁或抑制细菌蛋白质合成等方式发挥杀菌作用；抗炎药通过抑制炎症反应中的介质释放和酶活性等减轻炎症症状；免疫抑制剂通过抑制机体免疫系统的功能，减少免疫细胞对组织和器官的攻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主要药物种类和作用机制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药物使用情况和剂量调整</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使用情况</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大多数患者能够按照医嘱正确使用药物，但仍有部分患者存在漏服、错服或自行增减剂量的情况。</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剂量调整</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根据患者的年龄、病情严重程度、肝肾功能等因素，医生会对药物剂量进行个性化调整，以确保治疗效果和患者的安全。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使用该类药物可能导致一些常见副作用，如恶心、呕吐、腹泻、头痛等，这些副作用大多轻微且暂时，但也有少数患者可能出现严重过敏反应。</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常见副作用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根据临床试验和长期用药经验，该类药物在正确使用的情况下相对安全。然而，对于特定人群（如孕妇、哺乳期妇女、儿童等），医生需要谨慎评估用药风险，并根据具体情况调整治疗方案。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安全性评估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药物副作用和安全性评估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https://d.book118.com/737132043015006054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2024-09-28T05:58:27.706</cp:lastPrinted>
  <dcterms:created xsi:type="dcterms:W3CDTF">2024-09-27T21:58:27Z</dcterms:created>
  <dcterms:modified xsi:type="dcterms:W3CDTF">2024-09-27T21:58:29Z</dcterms:modified>
</cp:coreProperties>
</file>