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F36E8-6F45-4E32-96CA-297E1458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7C705-B5BA-4863-8274-DABBCC2C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DDEB-D97E-451C-8293-5B09BB6E9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1AEC4-7A6A-4A5E-800E-EF832BF4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169AE-C897-4779-B39B-250FF15F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DCACC-0155-46D2-86BD-8D893FC9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A0CD7-4548-45EF-86CA-AC6C9E2A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B9531-3531-4657-A064-1BD9BD8C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BD948-7583-45B5-89C2-B3C5ADD0E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89701-5BF7-4395-98D1-668F66984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070B6-151C-4A5F-977C-2B84B6F3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4020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颅内动脉瘤介入术查房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病史：高血压、糖尿病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该年龄段的患者通常具有较高的动脉瘤发生风险，可能与动脉粥样硬化等因素有关。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该年龄段的患者通常已经建立了较为稳定的饮食习惯和生活方式，对治疗反应较好。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年龄：45岁-60岁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63" r="286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67" r="248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02" r="182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男性患者通常具有更多的不良生活习惯，如吸烟、酗酒等，可能增加动脉瘤的发生风险。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女性在绝经期后由于激素水平的变化，动脉瘤的发病率有所上升。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高血压会导致血管壁受到持续的压力，损伤血管内皮细胞，进而引发动脉瘤。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糖尿病患者的血管病变通常较为广泛，增加了动脉瘤的发生风险。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手术于XXXX年XX月XX日进行，患者于当天早上X点被送入手术室。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手术时间的选择考虑了患者的病情和医生的排班情况，以确保手术顺利进行。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手术日期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本次手术采用介入治疗的方式，通过股动脉穿刺将导管送入颅内动脉瘤处。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手术过程中，医生使用栓塞材料对动脉瘤进行了填塞，以防止动脉瘤破裂出血。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主刀医生具有丰富的颅内动脉瘤介入手术经验，负责手术全程的指挥和操作。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手术团队还包括麻醉医生、手术护士和其他辅助人员，各成员密切配合，确保手术顺利进行。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手术团队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手术时长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手术从早上X点开始，持续到下午X点结束，总时长约X小时。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手术过程中，医生需要精细操作，避免损伤周围血管和神经，因此时间较长。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https://d.book118.com/737134020125006030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2024-09-02T09:51:46.763</cp:lastPrinted>
  <dcterms:created xsi:type="dcterms:W3CDTF">2024-09-02T01:51:46Z</dcterms:created>
  <dcterms:modified xsi:type="dcterms:W3CDTF">2024-09-02T01:51:48Z</dcterms:modified>
</cp:coreProperties>
</file>