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75D5F-2113-4E2B-8E43-B8139689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5300D-0274-4D20-8289-DB480D2C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1F692-523B-4735-96C8-8DB4B238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3EC6D-6F52-4035-A607-348A42CD5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00918-4CEC-453C-ADDD-50CD8268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85109-2AED-41C4-B920-A4C9EFF6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3D04B-AEF6-4C5A-8371-9EAFB180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81357-2943-46C3-B29B-3FDE2BBD1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58471-4767-483E-B6B7-9456A495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D40C5-75AF-4E54-A2CA-A0CC319B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4134-BED5-4FA9-938F-1B599F6E5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4144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49旅游推广活动策划方案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宣传推广策略部署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预算与资源需求评估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执行时间表与进度监控机制设立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旅游业快速增长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近年来，全球旅游业发展迅速，旅游消费不断增加，成为推动经济发展的重要力量。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个性化旅游需求崛起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随着消费者需求多样化，个性化旅游、主题旅游等新兴旅游形态受到追捧。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智慧旅游发展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大数据、人工智能等新技术在旅游业的应用，推动了智慧旅游的发展，提升了旅游体验和服务水平。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旅游业现状及发展趋势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推广旅游文化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通过活动展示49旅游目的地的独特文化和旅游资源，促进文化的传承和发展。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提升旅游目的地知名度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通过活动推广，提高49旅游目的地的知名度和美誉度，吸引更多游客前来游览。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促进旅游产业发展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活动将带动相关产业的发展，如酒店、餐饮、交通等，促进旅游产业链的完善。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年轻游客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以80后、90后和00后为主的年轻游客，注重个性化和体验式旅游，喜欢追求新鲜和刺激。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家庭游客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以家庭为单位的游客，注重亲子互动和家庭氛围，喜欢选择适合全家人的旅游产品和活动。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高端游客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追求高品质旅游体验和服务的高端游客，注重奢华、舒适和私密性。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独特主题设定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以展示旅游目的地的独特魅力为核心，通过不同的主题活动和体验，让游客深入感受当地的自然风光、人文历史和现代气息。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时光穿越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以历史文化和时代变迁为主线，通过复原历史场景、穿越时空体验等形式，让游客在旅游过程中感受历史的厚重和时代的变迁。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探秘寻宝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结合旅游目的地的自然和人文资源，设计探秘寻宝主题活动，让游客在游玩的同时，体验探险的乐趣和收获的喜悦。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魅力之旅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互动体验环节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设置丰富的互动体验环节，如手工制作、民俗表演、美食品鉴等，让游客更深入地了解当地的文化和生活方式。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提供个性化定制服务，根据游客的需求和兴趣，量身定制旅游行程和活动安排，让每一位游客都能享受到专属的旅游体验。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运用虚拟现实技术，为游客打造沉浸式的旅游体验，让游客在旅游前就能提前感受目的地的魅力。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文化内涵挖掘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倡导生态环保理念，通过展示当地的自然风光和生态环境保护措施，引导游客关注自然环境保护和可持续发展问题。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生态环保理念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通过挖掘旅游目的地的历史文化资源，展示当地的历史遗迹、人文景观和非物质文化遗产，让游客在旅游过程中感受文化的传承和发展。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历史文化传承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深入挖掘当地的民俗文化，通过民俗表演、手工制作、民间故事等形式，让游客亲身体验当地的民俗风情和民间文化。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民俗文化体验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在旅游推广活动的首日，举行一场盛大的开幕仪式，邀请当地政要、旅游业界代表、媒体记者等参加，通过演讲、表演等形式展示旅游目的地的魅力和特色。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盛大的开幕仪式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在开幕式上，揭晓并介绍本次旅游推广活动的旅游形象大使，借助其影响力和号召力，提升活动的关注度和参与度。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旅游形象大使亮相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播放一部精心制作的旅游宣传片，通过优美的画面和动听的音乐，向观众展示旅游目的地的自然风光、人文景观和旅游资源。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旅游宣传片播放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精彩纷呈的开幕式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经典线路游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推出多条经典旅游线路，包括自然风光、历史文化、城市风情等不同主题，满足游客的不同需求和兴趣。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主题深度游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针对特定主题和特色，设计深度游线路，如美食之旅、户外探险之旅、文化遗产之旅等，让游客更深入地了解和体验旅游目的地的魅力。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定制个性化游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提供个性化定制服务，根据游客的需求和喜好，量身定制专属的旅游线路和行程安排，让每一位游客都能享受到独特的旅游体验。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多样化旅游线路推荐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安排精彩的民俗表演，如舞蹈、音乐、戏曲等，让游客领略当地的民俗文化和艺术魅力。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民俗表演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设置民俗手工艺体验区，邀请当地手工艺人现场展示并教授传统手工艺制作技艺，让游客亲身感受并学习传统手工艺的魅力。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民俗手工艺体验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推出当地特色的民俗美食，让游客在品尝美食的同时，了解当地的饮食文化和传统习俗。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民俗美食品尝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民俗文化体验活动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特色美食展销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在活动期间设立特色美食展销区，集中展示和销售当地的特色美食和小吃，让游客一站式品尝到当地的美食精华。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美食制作表演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邀请当地名厨进行现场烹饪表演，展示特色美食的制作过程和独特风味，增加游客对当地美食的认知和兴趣。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夜市文化活动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在夜市区域举办丰富多彩的文化活动，如街头艺人表演、民间游戏互动等，营造热闹的氛围并吸引游客参与互动。同时结合夜市小吃的品尝体验，让游客在轻松愉悦的氛围中感受当地的夜生活文化。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特色美食节及夜市活动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宣传推广策略部署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https://d.book118.com/737134144061006052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2024-09-25T20:54:18.245</cp:lastPrinted>
  <dcterms:created xsi:type="dcterms:W3CDTF">2024-09-25T12:54:18Z</dcterms:created>
  <dcterms:modified xsi:type="dcterms:W3CDTF">2024-09-25T12:54:20Z</dcterms:modified>
</cp:coreProperties>
</file>