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99DE12-15EA-45D6-8C18-5E13D43796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BEA869-D12F-4DD4-BD4A-7F77E8C4B0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5DD240-AE0B-4FF6-84AD-D0CB7F1626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374749-B190-4F00-935C-C39ED83CE0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F39675D-3831-4564-A5E7-BE83B5DB99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E7C06D7-AC6E-42B0-BE31-B1A13125CD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6D7B9CB-5084-43AC-8E43-3B986A24B3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423CC1-C9E2-4E8F-ADF9-272B5B61EE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EC9024-CC36-4BFC-9D54-07A3C20949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346F58-FE6A-4B98-B345-F84F717A08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9A416B-B0A9-4119-971C-FCE18F3121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0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7136002135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内训课程设计的实施与持续改进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63498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60499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内训课程设计现状分析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内训课程设计原则与方法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实施步骤与关键节点控制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持续改进策略及措施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预期成果与效益分析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通过内训课程，使员工掌握所需的知识和技能，提高工作效率和质量。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提升员工能力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传承企业文化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适应企业变革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内训课程是企业文化传承的重要途径，有助于员工理解和认同企业的价值观和行为规范。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随着市场环境和企业战略的变化，内训课程需要不断更新和完善，以适应企业的发展需求。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内训课程设计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实施过程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4738" r="1473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包括课程目标、内容、教学方法、评估标准等方面的设计。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阐述内训课程的实施步骤、时间安排、资源配置等。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对内训课程的效果进行评估，包括员工的学习成果、工作表现改善等。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根据评估结果和反馈意见，对内训课程进行持续改进和优化。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内训课程设计现状分析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当前内训课程主要包括岗位技能培训、团队协作能力提升、公司文化与价值观传承等方面。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966" r="14966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5381" r="15381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课程内容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采用线上和线下相结合的方式，包括讲座、案例分析、角色扮演、小组讨论等多种形式。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课程形式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以内部讲师为主，辅以外部专家或顾问，确保课程的专业性和实用性。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师资力量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现有内训课程概述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学员需求与反馈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需求分析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通过调研和访谈，了解学员在职业发展、技能提升、团队协作等方面的具体需求。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反馈收集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通过问卷调查、座谈会等方式，收集学员对课程的评价和建议，以便针对性改进。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重点关注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对学员反馈中提及的问题和建议进行重点关注，作为课程改进的重要依据。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存在问题及挑战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部分课程内容陈旧，未能及时跟上行业发展和公司战略调整的步伐。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针对不同岗位和层级的培训课程缺乏个性化设计，难以满足学员的差异化需求。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部分课程过于注重知识传授，缺乏与学员的互动和交流，导致学习效果不佳。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缺乏有效的课程评估机制，难以对课程质量和效果进行客观评价。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内容更新不足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针对性不强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互动性不足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评估机制不完善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内训课程设计原则与方法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针对性原则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系统性原则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实用性原则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前瞻性原则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设计原则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根据企业需求和员工能力差距，设计针对性强的课程内容，确保培训效果。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课程内容应紧密结合实际工作场景，强调实用性和可操作性，提高员工工作效率。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课程设计应遵循系统性原则，涵盖知识、技能和态度等多个方面，使员工全面掌握所需能力。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课程设计应具有前瞻性，关注行业发展趋势和新技术应用，提升员工适应未来变化的能力。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通过调研、访谈等方式，深入了解企业和员工需求，为课程设计提供依据。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需求分析法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根据培训目标，倒推课程内容设计，确保培训内容与目标紧密相关。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目标导向法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结合企业实际案例，设计课程内容和教学方式，提高员工学习兴趣和参与度。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案例教学法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采用互动游戏、角色扮演等体验式教学方式，激发员工学习热情，提升培训效果。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互动体验法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某大型互联网企业内训课程设计案例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该企业针对新员工设计了一套系统的入职培训课程，包括企业文化、产品知识、团队协作等多个方面。通过采用互动体验法和案例教学法等教学方式，使新员工快速融入企业并胜任工作。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某知名制造业企业内训课程设计案例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该企业针对生产线员工设计了一套实用的技能培训课程，包括设备操作、工艺流程、质量控制等方面。通过结合实际工作场景和模拟操作等方式，使员工熟练掌握所需技能，提高了生产效率和产品质量。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案例分享：成功内训课程设计案例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https://d.book118.com/737136002135006033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2024-09-07T07:13:13.244</cp:lastPrinted>
  <dcterms:created xsi:type="dcterms:W3CDTF">2024-09-06T23:13:13Z</dcterms:created>
  <dcterms:modified xsi:type="dcterms:W3CDTF">2024-09-06T23:13:15Z</dcterms:modified>
</cp:coreProperties>
</file>